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media/image4.jpg" ContentType="image/jpeg"/>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66" r:id="rId1"/>
    <p:sldMasterId id="2147483678" r:id="rId2"/>
  </p:sldMasterIdLst>
  <p:notesMasterIdLst>
    <p:notesMasterId r:id="rId22"/>
  </p:notesMasterIdLst>
  <p:sldIdLst>
    <p:sldId id="256" r:id="rId3"/>
    <p:sldId id="290" r:id="rId4"/>
    <p:sldId id="258" r:id="rId5"/>
    <p:sldId id="259" r:id="rId6"/>
    <p:sldId id="281" r:id="rId7"/>
    <p:sldId id="289" r:id="rId8"/>
    <p:sldId id="264" r:id="rId9"/>
    <p:sldId id="265" r:id="rId10"/>
    <p:sldId id="266" r:id="rId11"/>
    <p:sldId id="282" r:id="rId12"/>
    <p:sldId id="269" r:id="rId13"/>
    <p:sldId id="283" r:id="rId14"/>
    <p:sldId id="272" r:id="rId15"/>
    <p:sldId id="284" r:id="rId16"/>
    <p:sldId id="285" r:id="rId17"/>
    <p:sldId id="275" r:id="rId18"/>
    <p:sldId id="286" r:id="rId19"/>
    <p:sldId id="288" r:id="rId20"/>
    <p:sldId id="280" r:id="rId21"/>
  </p:sldIdLst>
  <p:sldSz cx="9144000" cy="6858000" type="screen4x3"/>
  <p:notesSz cx="9144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50"/>
    <p:restoredTop sz="94569"/>
  </p:normalViewPr>
  <p:slideViewPr>
    <p:cSldViewPr>
      <p:cViewPr varScale="1">
        <p:scale>
          <a:sx n="70" d="100"/>
          <a:sy n="70" d="100"/>
        </p:scale>
        <p:origin x="1380" y="72"/>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44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5180013" y="0"/>
            <a:ext cx="3962400" cy="344488"/>
          </a:xfrm>
          <a:prstGeom prst="rect">
            <a:avLst/>
          </a:prstGeom>
        </p:spPr>
        <p:txBody>
          <a:bodyPr vert="horz" lIns="91440" tIns="45720" rIns="91440" bIns="45720" rtlCol="0"/>
          <a:lstStyle>
            <a:lvl1pPr algn="r">
              <a:defRPr sz="1200"/>
            </a:lvl1pPr>
          </a:lstStyle>
          <a:p>
            <a:fld id="{5CEEF962-B4C0-436C-8871-D71D90FC942A}" type="datetimeFigureOut">
              <a:rPr lang="en-IN" smtClean="0"/>
              <a:t>27-06-2022</a:t>
            </a:fld>
            <a:endParaRPr lang="en-IN"/>
          </a:p>
        </p:txBody>
      </p:sp>
      <p:sp>
        <p:nvSpPr>
          <p:cNvPr id="4" name="Slide Image Placeholder 3"/>
          <p:cNvSpPr>
            <a:spLocks noGrp="1" noRot="1" noChangeAspect="1"/>
          </p:cNvSpPr>
          <p:nvPr>
            <p:ph type="sldImg" idx="2"/>
          </p:nvPr>
        </p:nvSpPr>
        <p:spPr>
          <a:xfrm>
            <a:off x="3028950" y="857250"/>
            <a:ext cx="3086100" cy="2314575"/>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914400" y="3300413"/>
            <a:ext cx="7315200" cy="2700337"/>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6513513"/>
            <a:ext cx="3962400" cy="3444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5180013" y="6513513"/>
            <a:ext cx="3962400" cy="344487"/>
          </a:xfrm>
          <a:prstGeom prst="rect">
            <a:avLst/>
          </a:prstGeom>
        </p:spPr>
        <p:txBody>
          <a:bodyPr vert="horz" lIns="91440" tIns="45720" rIns="91440" bIns="45720" rtlCol="0" anchor="b"/>
          <a:lstStyle>
            <a:lvl1pPr algn="r">
              <a:defRPr sz="1200"/>
            </a:lvl1pPr>
          </a:lstStyle>
          <a:p>
            <a:fld id="{99C319D9-BC9C-4B88-8277-999C01C9A8F5}" type="slidenum">
              <a:rPr lang="en-IN" smtClean="0"/>
              <a:t>‹#›</a:t>
            </a:fld>
            <a:endParaRPr lang="en-IN"/>
          </a:p>
        </p:txBody>
      </p:sp>
    </p:spTree>
    <p:extLst>
      <p:ext uri="{BB962C8B-B14F-4D97-AF65-F5344CB8AC3E}">
        <p14:creationId xmlns:p14="http://schemas.microsoft.com/office/powerpoint/2010/main" val="17135493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6963E7AC-6455-4A0F-B654-220C7D7B7B8D}" type="slidenum">
              <a:rPr lang="en-US" smtClean="0">
                <a:solidFill>
                  <a:prstClr val="black"/>
                </a:solidFill>
              </a:rPr>
              <a:pPr/>
              <a:t>2</a:t>
            </a:fld>
            <a:endParaRPr lang="en-US">
              <a:solidFill>
                <a:prstClr val="black"/>
              </a:solidFill>
            </a:endParaRPr>
          </a:p>
        </p:txBody>
      </p:sp>
      <p:sp>
        <p:nvSpPr>
          <p:cNvPr id="5" name="Footer Placeholder 4"/>
          <p:cNvSpPr>
            <a:spLocks noGrp="1"/>
          </p:cNvSpPr>
          <p:nvPr>
            <p:ph type="ftr" sz="quarter" idx="11"/>
          </p:nvPr>
        </p:nvSpPr>
        <p:spPr/>
        <p:txBody>
          <a:bodyPr/>
          <a:lstStyle/>
          <a:p>
            <a:r>
              <a:rPr lang="en-US" smtClean="0">
                <a:solidFill>
                  <a:prstClr val="black"/>
                </a:solidFill>
              </a:rPr>
              <a:t>1</a:t>
            </a:r>
            <a:endParaRPr lang="en-US">
              <a:solidFill>
                <a:prstClr val="black"/>
              </a:solidFill>
            </a:endParaRPr>
          </a:p>
        </p:txBody>
      </p:sp>
    </p:spTree>
    <p:extLst>
      <p:ext uri="{BB962C8B-B14F-4D97-AF65-F5344CB8AC3E}">
        <p14:creationId xmlns:p14="http://schemas.microsoft.com/office/powerpoint/2010/main" val="3191616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B00B185-F2B6-B949-8410-BAF3C739A80A}"/>
              </a:ext>
            </a:extLst>
          </p:cNvPr>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a:extLst>
              <a:ext uri="{FF2B5EF4-FFF2-40B4-BE49-F238E27FC236}">
                <a16:creationId xmlns="" xmlns:a16="http://schemas.microsoft.com/office/drawing/2014/main" id="{ECD1E5EA-8B79-EE4E-BFC1-D9B8E8552115}"/>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a:extLst>
              <a:ext uri="{FF2B5EF4-FFF2-40B4-BE49-F238E27FC236}">
                <a16:creationId xmlns="" xmlns:a16="http://schemas.microsoft.com/office/drawing/2014/main" id="{56046A95-5C34-A042-9D9E-BD9890E9F023}"/>
              </a:ext>
            </a:extLst>
          </p:cNvPr>
          <p:cNvSpPr>
            <a:spLocks noGrp="1"/>
          </p:cNvSpPr>
          <p:nvPr>
            <p:ph type="dt" sz="half" idx="10"/>
          </p:nvPr>
        </p:nvSpPr>
        <p:spPr/>
        <p:txBody>
          <a:bodyPr/>
          <a:lstStyle/>
          <a:p>
            <a:fld id="{1D8BD707-D9CF-40AE-B4C6-C98DA3205C09}" type="datetimeFigureOut">
              <a:rPr lang="en-US" smtClean="0"/>
              <a:t>6/27/2022</a:t>
            </a:fld>
            <a:endParaRPr lang="en-US"/>
          </a:p>
        </p:txBody>
      </p:sp>
      <p:sp>
        <p:nvSpPr>
          <p:cNvPr id="5" name="Footer Placeholder 4">
            <a:extLst>
              <a:ext uri="{FF2B5EF4-FFF2-40B4-BE49-F238E27FC236}">
                <a16:creationId xmlns="" xmlns:a16="http://schemas.microsoft.com/office/drawing/2014/main" id="{64790B4B-E08C-2942-AC8F-C3C7095C843B}"/>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 xmlns:a16="http://schemas.microsoft.com/office/drawing/2014/main" id="{F885EF12-CDC9-0F4D-8DF5-EDAEB826CB5D}"/>
              </a:ext>
            </a:extLst>
          </p:cNvPr>
          <p:cNvSpPr>
            <a:spLocks noGrp="1"/>
          </p:cNvSpPr>
          <p:nvPr>
            <p:ph type="sldNum" sz="quarter" idx="12"/>
          </p:nvPr>
        </p:nvSpPr>
        <p:spPr/>
        <p:txBody>
          <a:bodyPr/>
          <a:lstStyle/>
          <a:p>
            <a:fld id="{B6F15528-21DE-4FAA-801E-634DDDAF4B2B}" type="slidenum">
              <a:rPr lang="en-IN" smtClean="0"/>
              <a:t>‹#›</a:t>
            </a:fld>
            <a:endParaRPr lang="en-IN"/>
          </a:p>
        </p:txBody>
      </p:sp>
    </p:spTree>
    <p:extLst>
      <p:ext uri="{BB962C8B-B14F-4D97-AF65-F5344CB8AC3E}">
        <p14:creationId xmlns:p14="http://schemas.microsoft.com/office/powerpoint/2010/main" val="22319200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9792722-DEBC-EB42-B014-073D6208E62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 xmlns:a16="http://schemas.microsoft.com/office/drawing/2014/main" id="{76CF9A18-EAFE-3745-B2D6-E8D77DF8C364}"/>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B26D2C5A-864C-374A-B5EC-59261AFFE34A}"/>
              </a:ext>
            </a:extLst>
          </p:cNvPr>
          <p:cNvSpPr>
            <a:spLocks noGrp="1"/>
          </p:cNvSpPr>
          <p:nvPr>
            <p:ph type="dt" sz="half" idx="10"/>
          </p:nvPr>
        </p:nvSpPr>
        <p:spPr/>
        <p:txBody>
          <a:bodyPr/>
          <a:lstStyle/>
          <a:p>
            <a:fld id="{1D8BD707-D9CF-40AE-B4C6-C98DA3205C09}" type="datetimeFigureOut">
              <a:rPr lang="en-US" smtClean="0"/>
              <a:t>6/27/2022</a:t>
            </a:fld>
            <a:endParaRPr lang="en-US"/>
          </a:p>
        </p:txBody>
      </p:sp>
      <p:sp>
        <p:nvSpPr>
          <p:cNvPr id="5" name="Footer Placeholder 4">
            <a:extLst>
              <a:ext uri="{FF2B5EF4-FFF2-40B4-BE49-F238E27FC236}">
                <a16:creationId xmlns="" xmlns:a16="http://schemas.microsoft.com/office/drawing/2014/main" id="{1D275432-D9E5-6043-B1FF-7251BD6DF675}"/>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 xmlns:a16="http://schemas.microsoft.com/office/drawing/2014/main" id="{0C6794A3-BACE-8643-8C2C-1EBFF991D6D0}"/>
              </a:ext>
            </a:extLst>
          </p:cNvPr>
          <p:cNvSpPr>
            <a:spLocks noGrp="1"/>
          </p:cNvSpPr>
          <p:nvPr>
            <p:ph type="sldNum" sz="quarter" idx="12"/>
          </p:nvPr>
        </p:nvSpPr>
        <p:spPr/>
        <p:txBody>
          <a:bodyPr/>
          <a:lstStyle/>
          <a:p>
            <a:fld id="{B6F15528-21DE-4FAA-801E-634DDDAF4B2B}" type="slidenum">
              <a:rPr lang="en-IN" smtClean="0"/>
              <a:t>‹#›</a:t>
            </a:fld>
            <a:endParaRPr lang="en-IN"/>
          </a:p>
        </p:txBody>
      </p:sp>
    </p:spTree>
    <p:extLst>
      <p:ext uri="{BB962C8B-B14F-4D97-AF65-F5344CB8AC3E}">
        <p14:creationId xmlns:p14="http://schemas.microsoft.com/office/powerpoint/2010/main" val="16638021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 xmlns:a16="http://schemas.microsoft.com/office/drawing/2014/main" id="{2E6A20CD-4574-4141-A203-5FFA3990E298}"/>
              </a:ext>
            </a:extLst>
          </p:cNvPr>
          <p:cNvSpPr>
            <a:spLocks noGrp="1"/>
          </p:cNvSpPr>
          <p:nvPr>
            <p:ph type="title" orient="vert"/>
          </p:nvPr>
        </p:nvSpPr>
        <p:spPr>
          <a:xfrm>
            <a:off x="6543676"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 xmlns:a16="http://schemas.microsoft.com/office/drawing/2014/main" id="{477DE464-9C41-6B44-9D2B-AD0730553875}"/>
              </a:ext>
            </a:extLst>
          </p:cNvPr>
          <p:cNvSpPr>
            <a:spLocks noGrp="1"/>
          </p:cNvSpPr>
          <p:nvPr>
            <p:ph type="body" orient="vert" idx="1"/>
          </p:nvPr>
        </p:nvSpPr>
        <p:spPr>
          <a:xfrm>
            <a:off x="628651"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178F7E5E-6948-D944-955E-64753204E2F5}"/>
              </a:ext>
            </a:extLst>
          </p:cNvPr>
          <p:cNvSpPr>
            <a:spLocks noGrp="1"/>
          </p:cNvSpPr>
          <p:nvPr>
            <p:ph type="dt" sz="half" idx="10"/>
          </p:nvPr>
        </p:nvSpPr>
        <p:spPr/>
        <p:txBody>
          <a:bodyPr/>
          <a:lstStyle/>
          <a:p>
            <a:fld id="{1D8BD707-D9CF-40AE-B4C6-C98DA3205C09}" type="datetimeFigureOut">
              <a:rPr lang="en-US" smtClean="0"/>
              <a:t>6/27/2022</a:t>
            </a:fld>
            <a:endParaRPr lang="en-US"/>
          </a:p>
        </p:txBody>
      </p:sp>
      <p:sp>
        <p:nvSpPr>
          <p:cNvPr id="5" name="Footer Placeholder 4">
            <a:extLst>
              <a:ext uri="{FF2B5EF4-FFF2-40B4-BE49-F238E27FC236}">
                <a16:creationId xmlns="" xmlns:a16="http://schemas.microsoft.com/office/drawing/2014/main" id="{ED4DFFA9-8F1E-0A47-A6F0-73B95615E945}"/>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 xmlns:a16="http://schemas.microsoft.com/office/drawing/2014/main" id="{47FB0024-871E-6D4F-9DE2-84E53A1B329C}"/>
              </a:ext>
            </a:extLst>
          </p:cNvPr>
          <p:cNvSpPr>
            <a:spLocks noGrp="1"/>
          </p:cNvSpPr>
          <p:nvPr>
            <p:ph type="sldNum" sz="quarter" idx="12"/>
          </p:nvPr>
        </p:nvSpPr>
        <p:spPr/>
        <p:txBody>
          <a:bodyPr/>
          <a:lstStyle/>
          <a:p>
            <a:fld id="{B6F15528-21DE-4FAA-801E-634DDDAF4B2B}" type="slidenum">
              <a:rPr lang="en-IN" smtClean="0"/>
              <a:t>‹#›</a:t>
            </a:fld>
            <a:endParaRPr lang="en-IN"/>
          </a:p>
        </p:txBody>
      </p:sp>
    </p:spTree>
    <p:extLst>
      <p:ext uri="{BB962C8B-B14F-4D97-AF65-F5344CB8AC3E}">
        <p14:creationId xmlns:p14="http://schemas.microsoft.com/office/powerpoint/2010/main" val="105468703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9"/>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A279DE1F-5E27-4B45-9D15-005F28CE4332}"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2149768231"/>
      </p:ext>
    </p:extLst>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A6321966-726A-4E9E-9E02-D49DCD2200A8}"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1509681719"/>
      </p:ext>
    </p:extLst>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4"/>
            <a:ext cx="7772400" cy="1362075"/>
          </a:xfrm>
        </p:spPr>
        <p:txBody>
          <a:bodyPr anchor="t"/>
          <a:lstStyle>
            <a:lvl1pPr algn="l">
              <a:defRPr sz="3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BFA6E245-2043-4183-82FC-0A7BD6A0EBFD}"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23743690"/>
      </p:ext>
    </p:extLst>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5" name="Rectangle 4"/>
          <p:cNvSpPr>
            <a:spLocks noGrp="1" noChangeArrowheads="1"/>
          </p:cNvSpPr>
          <p:nvPr>
            <p:ph type="dt" sz="half" idx="10"/>
          </p:nvPr>
        </p:nvSpPr>
        <p:spPr>
          <a:ln/>
        </p:spPr>
        <p:txBody>
          <a:bodyPr/>
          <a:lstStyle>
            <a:lvl1pPr>
              <a:defRPr/>
            </a:lvl1pPr>
          </a:lstStyle>
          <a:p>
            <a:pPr>
              <a:defRPr/>
            </a:pPr>
            <a:endParaRPr lang="en-GB"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GB" dirty="0">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93A73AEE-D506-4373-89E6-5210E2A754A0}" type="slidenum">
              <a:rPr lang="en-GB">
                <a:solidFill>
                  <a:srgbClr val="000000"/>
                </a:solidFill>
              </a:rPr>
              <a:pPr>
                <a:defRPr/>
              </a:pPr>
              <a:t>‹#›</a:t>
            </a:fld>
            <a:endParaRPr lang="en-GB" dirty="0">
              <a:solidFill>
                <a:srgbClr val="000000"/>
              </a:solidFill>
            </a:endParaRPr>
          </a:p>
        </p:txBody>
      </p:sp>
      <p:grpSp>
        <p:nvGrpSpPr>
          <p:cNvPr id="8" name="Group 10"/>
          <p:cNvGrpSpPr/>
          <p:nvPr userDrawn="1"/>
        </p:nvGrpSpPr>
        <p:grpSpPr>
          <a:xfrm>
            <a:off x="269529" y="228600"/>
            <a:ext cx="8874472" cy="1284827"/>
            <a:chOff x="269528" y="5496973"/>
            <a:chExt cx="8874472" cy="1284827"/>
          </a:xfrm>
        </p:grpSpPr>
        <p:pic>
          <p:nvPicPr>
            <p:cNvPr id="9" name="Picture 2"/>
            <p:cNvPicPr>
              <a:picLocks noChangeAspect="1" noChangeArrowheads="1"/>
            </p:cNvPicPr>
            <p:nvPr/>
          </p:nvPicPr>
          <p:blipFill>
            <a:blip r:embed="rId2" cstate="print"/>
            <a:srcRect/>
            <a:stretch>
              <a:fillRect/>
            </a:stretch>
          </p:blipFill>
          <p:spPr bwMode="auto">
            <a:xfrm>
              <a:off x="269528" y="5496973"/>
              <a:ext cx="1483072" cy="1284827"/>
            </a:xfrm>
            <a:prstGeom prst="rect">
              <a:avLst/>
            </a:prstGeom>
            <a:noFill/>
            <a:ln w="9525">
              <a:noFill/>
              <a:miter lim="800000"/>
              <a:headEnd/>
              <a:tailEnd/>
            </a:ln>
          </p:spPr>
        </p:pic>
        <p:sp>
          <p:nvSpPr>
            <p:cNvPr id="10" name="Rectangle 5"/>
            <p:cNvSpPr>
              <a:spLocks noChangeArrowheads="1"/>
            </p:cNvSpPr>
            <p:nvPr/>
          </p:nvSpPr>
          <p:spPr bwMode="auto">
            <a:xfrm rot="10800000" flipV="1">
              <a:off x="1752600" y="5897432"/>
              <a:ext cx="7391400" cy="55399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fontAlgn="base">
                <a:spcBef>
                  <a:spcPct val="0"/>
                </a:spcBef>
                <a:spcAft>
                  <a:spcPct val="0"/>
                </a:spcAft>
              </a:pPr>
              <a:r>
                <a:rPr lang="en-US" sz="3000" b="1" dirty="0" smtClean="0">
                  <a:solidFill>
                    <a:srgbClr val="1F497D"/>
                  </a:solidFill>
                  <a:latin typeface="Bahamas" pitchFamily="34" charset="0"/>
                  <a:cs typeface="Times New Roman" pitchFamily="18" charset="0"/>
                </a:rPr>
                <a:t>Institute of Actuaries of India</a:t>
              </a:r>
              <a:endParaRPr lang="en-US" sz="3000" b="1" dirty="0" smtClean="0">
                <a:solidFill>
                  <a:srgbClr val="000000"/>
                </a:solidFill>
                <a:latin typeface="Bahamas" pitchFamily="34" charset="0"/>
                <a:cs typeface="Times New Roman" pitchFamily="18" charset="0"/>
              </a:endParaRPr>
            </a:p>
          </p:txBody>
        </p:sp>
      </p:grpSp>
      <p:sp>
        <p:nvSpPr>
          <p:cNvPr id="11" name="Rectangle 10"/>
          <p:cNvSpPr/>
          <p:nvPr userDrawn="1"/>
        </p:nvSpPr>
        <p:spPr>
          <a:xfrm>
            <a:off x="0" y="2743204"/>
            <a:ext cx="9144000" cy="646331"/>
          </a:xfrm>
          <a:prstGeom prst="rect">
            <a:avLst/>
          </a:prstGeom>
        </p:spPr>
        <p:txBody>
          <a:bodyPr wrap="square">
            <a:spAutoFit/>
          </a:bodyPr>
          <a:lstStyle/>
          <a:p>
            <a:pPr algn="ctr"/>
            <a:r>
              <a:rPr lang="en-US" sz="3600" b="1" dirty="0" smtClean="0">
                <a:solidFill>
                  <a:srgbClr val="000000"/>
                </a:solidFill>
                <a:latin typeface="Garamond" pitchFamily="18" charset="0"/>
                <a:ea typeface="Verdana" pitchFamily="34" charset="0"/>
                <a:cs typeface="Verdana" pitchFamily="34" charset="0"/>
              </a:rPr>
              <a:t>Title</a:t>
            </a:r>
          </a:p>
        </p:txBody>
      </p:sp>
      <p:sp>
        <p:nvSpPr>
          <p:cNvPr id="12" name="Rectangle 11"/>
          <p:cNvSpPr/>
          <p:nvPr userDrawn="1"/>
        </p:nvSpPr>
        <p:spPr>
          <a:xfrm>
            <a:off x="0" y="3733800"/>
            <a:ext cx="9144000" cy="646331"/>
          </a:xfrm>
          <a:prstGeom prst="rect">
            <a:avLst/>
          </a:prstGeom>
        </p:spPr>
        <p:txBody>
          <a:bodyPr wrap="square">
            <a:spAutoFit/>
          </a:bodyPr>
          <a:lstStyle/>
          <a:p>
            <a:pPr algn="ctr"/>
            <a:r>
              <a:rPr lang="en-US" sz="3600" b="1" dirty="0" smtClean="0">
                <a:solidFill>
                  <a:srgbClr val="000000"/>
                </a:solidFill>
                <a:latin typeface="Garamond" pitchFamily="18" charset="0"/>
                <a:ea typeface="Verdana" pitchFamily="34" charset="0"/>
                <a:cs typeface="Verdana" pitchFamily="34" charset="0"/>
              </a:rPr>
              <a:t>By</a:t>
            </a:r>
          </a:p>
        </p:txBody>
      </p:sp>
    </p:spTree>
    <p:extLst>
      <p:ext uri="{BB962C8B-B14F-4D97-AF65-F5344CB8AC3E}">
        <p14:creationId xmlns:p14="http://schemas.microsoft.com/office/powerpoint/2010/main" val="3932075776"/>
      </p:ext>
    </p:extLst>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2EF8FD5A-4369-451A-AE4B-9EB0FD82F618}"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2039705370"/>
      </p:ext>
    </p:extLst>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D629C963-6CA3-4910-ACAB-89103C5891B0}"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855217684"/>
      </p:ext>
    </p:extLst>
  </p:cSld>
  <p:clrMapOvr>
    <a:masterClrMapping/>
  </p:clrMapOv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13564224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6C43533-D904-2241-9786-7E65BA4D31B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 xmlns:a16="http://schemas.microsoft.com/office/drawing/2014/main" id="{3B6DDB43-E7E0-B948-928B-2E827726F919}"/>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21C3AA7D-180E-F54A-ADC9-CA6B7B1B99E6}"/>
              </a:ext>
            </a:extLst>
          </p:cNvPr>
          <p:cNvSpPr>
            <a:spLocks noGrp="1"/>
          </p:cNvSpPr>
          <p:nvPr>
            <p:ph type="dt" sz="half" idx="10"/>
          </p:nvPr>
        </p:nvSpPr>
        <p:spPr/>
        <p:txBody>
          <a:bodyPr/>
          <a:lstStyle/>
          <a:p>
            <a:fld id="{1D8BD707-D9CF-40AE-B4C6-C98DA3205C09}" type="datetimeFigureOut">
              <a:rPr lang="en-US" smtClean="0"/>
              <a:t>6/27/2022</a:t>
            </a:fld>
            <a:endParaRPr lang="en-US"/>
          </a:p>
        </p:txBody>
      </p:sp>
      <p:sp>
        <p:nvSpPr>
          <p:cNvPr id="5" name="Footer Placeholder 4">
            <a:extLst>
              <a:ext uri="{FF2B5EF4-FFF2-40B4-BE49-F238E27FC236}">
                <a16:creationId xmlns="" xmlns:a16="http://schemas.microsoft.com/office/drawing/2014/main" id="{142994B9-BB8E-0C41-A8BD-3DA7B511B21C}"/>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 xmlns:a16="http://schemas.microsoft.com/office/drawing/2014/main" id="{32B9FEA1-1370-704D-83CC-AC2FE0B0234A}"/>
              </a:ext>
            </a:extLst>
          </p:cNvPr>
          <p:cNvSpPr>
            <a:spLocks noGrp="1"/>
          </p:cNvSpPr>
          <p:nvPr>
            <p:ph type="sldNum" sz="quarter" idx="12"/>
          </p:nvPr>
        </p:nvSpPr>
        <p:spPr/>
        <p:txBody>
          <a:bodyPr/>
          <a:lstStyle/>
          <a:p>
            <a:fld id="{B6F15528-21DE-4FAA-801E-634DDDAF4B2B}" type="slidenum">
              <a:rPr lang="en-IN" smtClean="0"/>
              <a:t>‹#›</a:t>
            </a:fld>
            <a:endParaRPr lang="en-IN"/>
          </a:p>
        </p:txBody>
      </p:sp>
    </p:spTree>
    <p:extLst>
      <p:ext uri="{BB962C8B-B14F-4D97-AF65-F5344CB8AC3E}">
        <p14:creationId xmlns:p14="http://schemas.microsoft.com/office/powerpoint/2010/main" val="41239393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D7CD696-9738-D04B-B62B-2CA65B247129}"/>
              </a:ext>
            </a:extLst>
          </p:cNvPr>
          <p:cNvSpPr>
            <a:spLocks noGrp="1"/>
          </p:cNvSpPr>
          <p:nvPr>
            <p:ph type="title"/>
          </p:nvPr>
        </p:nvSpPr>
        <p:spPr>
          <a:xfrm>
            <a:off x="623888" y="1709741"/>
            <a:ext cx="7886700" cy="2852737"/>
          </a:xfrm>
        </p:spPr>
        <p:txBody>
          <a:bodyPr anchor="b"/>
          <a:lstStyle>
            <a:lvl1pPr>
              <a:defRPr sz="4500"/>
            </a:lvl1pPr>
          </a:lstStyle>
          <a:p>
            <a:r>
              <a:rPr lang="en-US"/>
              <a:t>Click to edit Master title style</a:t>
            </a:r>
          </a:p>
        </p:txBody>
      </p:sp>
      <p:sp>
        <p:nvSpPr>
          <p:cNvPr id="3" name="Text Placeholder 2">
            <a:extLst>
              <a:ext uri="{FF2B5EF4-FFF2-40B4-BE49-F238E27FC236}">
                <a16:creationId xmlns="" xmlns:a16="http://schemas.microsoft.com/office/drawing/2014/main" id="{5507F666-AEA1-1D49-9FE6-99635D397EDF}"/>
              </a:ext>
            </a:extLst>
          </p:cNvPr>
          <p:cNvSpPr>
            <a:spLocks noGrp="1"/>
          </p:cNvSpPr>
          <p:nvPr>
            <p:ph type="body" idx="1"/>
          </p:nvPr>
        </p:nvSpPr>
        <p:spPr>
          <a:xfrm>
            <a:off x="623888" y="4589466"/>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 xmlns:a16="http://schemas.microsoft.com/office/drawing/2014/main" id="{B6E3991F-A5C0-4C41-8B37-F040AA2E2C7F}"/>
              </a:ext>
            </a:extLst>
          </p:cNvPr>
          <p:cNvSpPr>
            <a:spLocks noGrp="1"/>
          </p:cNvSpPr>
          <p:nvPr>
            <p:ph type="dt" sz="half" idx="10"/>
          </p:nvPr>
        </p:nvSpPr>
        <p:spPr/>
        <p:txBody>
          <a:bodyPr/>
          <a:lstStyle/>
          <a:p>
            <a:fld id="{1D8BD707-D9CF-40AE-B4C6-C98DA3205C09}" type="datetimeFigureOut">
              <a:rPr lang="en-US" smtClean="0"/>
              <a:t>6/27/2022</a:t>
            </a:fld>
            <a:endParaRPr lang="en-US"/>
          </a:p>
        </p:txBody>
      </p:sp>
      <p:sp>
        <p:nvSpPr>
          <p:cNvPr id="5" name="Footer Placeholder 4">
            <a:extLst>
              <a:ext uri="{FF2B5EF4-FFF2-40B4-BE49-F238E27FC236}">
                <a16:creationId xmlns="" xmlns:a16="http://schemas.microsoft.com/office/drawing/2014/main" id="{CCF1EDEC-2389-ED4A-9DA4-658BFCE78DCA}"/>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 xmlns:a16="http://schemas.microsoft.com/office/drawing/2014/main" id="{0257EDA4-80C7-B846-88EA-D624EE2B9E97}"/>
              </a:ext>
            </a:extLst>
          </p:cNvPr>
          <p:cNvSpPr>
            <a:spLocks noGrp="1"/>
          </p:cNvSpPr>
          <p:nvPr>
            <p:ph type="sldNum" sz="quarter" idx="12"/>
          </p:nvPr>
        </p:nvSpPr>
        <p:spPr/>
        <p:txBody>
          <a:bodyPr/>
          <a:lstStyle/>
          <a:p>
            <a:fld id="{B6F15528-21DE-4FAA-801E-634DDDAF4B2B}" type="slidenum">
              <a:rPr lang="en-IN" smtClean="0"/>
              <a:t>‹#›</a:t>
            </a:fld>
            <a:endParaRPr lang="en-IN"/>
          </a:p>
        </p:txBody>
      </p:sp>
    </p:spTree>
    <p:extLst>
      <p:ext uri="{BB962C8B-B14F-4D97-AF65-F5344CB8AC3E}">
        <p14:creationId xmlns:p14="http://schemas.microsoft.com/office/powerpoint/2010/main" val="37161796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829A571-E2BF-DB49-B64B-E1FC22E08BC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 xmlns:a16="http://schemas.microsoft.com/office/drawing/2014/main" id="{F4737428-56ED-494C-8472-7E61B9E3B958}"/>
              </a:ext>
            </a:extLst>
          </p:cNvPr>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 xmlns:a16="http://schemas.microsoft.com/office/drawing/2014/main" id="{7C777BB5-40F1-A646-847C-F6BEDC890619}"/>
              </a:ext>
            </a:extLst>
          </p:cNvPr>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 xmlns:a16="http://schemas.microsoft.com/office/drawing/2014/main" id="{29CC70B6-2CEC-1242-86AD-666D358453B9}"/>
              </a:ext>
            </a:extLst>
          </p:cNvPr>
          <p:cNvSpPr>
            <a:spLocks noGrp="1"/>
          </p:cNvSpPr>
          <p:nvPr>
            <p:ph type="dt" sz="half" idx="10"/>
          </p:nvPr>
        </p:nvSpPr>
        <p:spPr/>
        <p:txBody>
          <a:bodyPr/>
          <a:lstStyle/>
          <a:p>
            <a:fld id="{1D8BD707-D9CF-40AE-B4C6-C98DA3205C09}" type="datetimeFigureOut">
              <a:rPr lang="en-US" smtClean="0"/>
              <a:t>6/27/2022</a:t>
            </a:fld>
            <a:endParaRPr lang="en-US"/>
          </a:p>
        </p:txBody>
      </p:sp>
      <p:sp>
        <p:nvSpPr>
          <p:cNvPr id="6" name="Footer Placeholder 5">
            <a:extLst>
              <a:ext uri="{FF2B5EF4-FFF2-40B4-BE49-F238E27FC236}">
                <a16:creationId xmlns="" xmlns:a16="http://schemas.microsoft.com/office/drawing/2014/main" id="{395CF897-2075-C74E-84AD-1B4A56507516}"/>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 xmlns:a16="http://schemas.microsoft.com/office/drawing/2014/main" id="{3A7BFB83-A240-F648-A2B9-18495CDE3D0A}"/>
              </a:ext>
            </a:extLst>
          </p:cNvPr>
          <p:cNvSpPr>
            <a:spLocks noGrp="1"/>
          </p:cNvSpPr>
          <p:nvPr>
            <p:ph type="sldNum" sz="quarter" idx="12"/>
          </p:nvPr>
        </p:nvSpPr>
        <p:spPr/>
        <p:txBody>
          <a:bodyPr/>
          <a:lstStyle/>
          <a:p>
            <a:fld id="{B6F15528-21DE-4FAA-801E-634DDDAF4B2B}" type="slidenum">
              <a:rPr lang="en-IN" smtClean="0"/>
              <a:t>‹#›</a:t>
            </a:fld>
            <a:endParaRPr lang="en-IN"/>
          </a:p>
        </p:txBody>
      </p:sp>
    </p:spTree>
    <p:extLst>
      <p:ext uri="{BB962C8B-B14F-4D97-AF65-F5344CB8AC3E}">
        <p14:creationId xmlns:p14="http://schemas.microsoft.com/office/powerpoint/2010/main" val="42353901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93CE6B0-9640-A441-9C7C-282C0C3D9D04}"/>
              </a:ext>
            </a:extLst>
          </p:cNvPr>
          <p:cNvSpPr>
            <a:spLocks noGrp="1"/>
          </p:cNvSpPr>
          <p:nvPr>
            <p:ph type="title"/>
          </p:nvPr>
        </p:nvSpPr>
        <p:spPr>
          <a:xfrm>
            <a:off x="629841" y="365128"/>
            <a:ext cx="7886700" cy="1325563"/>
          </a:xfrm>
        </p:spPr>
        <p:txBody>
          <a:bodyPr/>
          <a:lstStyle/>
          <a:p>
            <a:r>
              <a:rPr lang="en-US"/>
              <a:t>Click to edit Master title style</a:t>
            </a:r>
          </a:p>
        </p:txBody>
      </p:sp>
      <p:sp>
        <p:nvSpPr>
          <p:cNvPr id="3" name="Text Placeholder 2">
            <a:extLst>
              <a:ext uri="{FF2B5EF4-FFF2-40B4-BE49-F238E27FC236}">
                <a16:creationId xmlns="" xmlns:a16="http://schemas.microsoft.com/office/drawing/2014/main" id="{1E1E6E77-3048-B34C-9CF7-9C65588D9F89}"/>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a:extLst>
              <a:ext uri="{FF2B5EF4-FFF2-40B4-BE49-F238E27FC236}">
                <a16:creationId xmlns="" xmlns:a16="http://schemas.microsoft.com/office/drawing/2014/main" id="{4E57B091-FBA1-634C-A7B7-5907665C17F8}"/>
              </a:ext>
            </a:extLst>
          </p:cNvPr>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 xmlns:a16="http://schemas.microsoft.com/office/drawing/2014/main" id="{D7B80141-1BA6-2846-B65B-BA2469BE81B7}"/>
              </a:ext>
            </a:extLst>
          </p:cNvPr>
          <p:cNvSpPr>
            <a:spLocks noGrp="1"/>
          </p:cNvSpPr>
          <p:nvPr>
            <p:ph type="body" sz="quarter" idx="3"/>
          </p:nvPr>
        </p:nvSpPr>
        <p:spPr>
          <a:xfrm>
            <a:off x="4629151"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a:extLst>
              <a:ext uri="{FF2B5EF4-FFF2-40B4-BE49-F238E27FC236}">
                <a16:creationId xmlns="" xmlns:a16="http://schemas.microsoft.com/office/drawing/2014/main" id="{B4183F4D-57E1-2948-97CD-D9A09784F64E}"/>
              </a:ext>
            </a:extLst>
          </p:cNvPr>
          <p:cNvSpPr>
            <a:spLocks noGrp="1"/>
          </p:cNvSpPr>
          <p:nvPr>
            <p:ph sz="quarter" idx="4"/>
          </p:nvPr>
        </p:nvSpPr>
        <p:spPr>
          <a:xfrm>
            <a:off x="4629151"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 xmlns:a16="http://schemas.microsoft.com/office/drawing/2014/main" id="{E0D928E5-701A-204B-8851-DFF6BCBC94A8}"/>
              </a:ext>
            </a:extLst>
          </p:cNvPr>
          <p:cNvSpPr>
            <a:spLocks noGrp="1"/>
          </p:cNvSpPr>
          <p:nvPr>
            <p:ph type="dt" sz="half" idx="10"/>
          </p:nvPr>
        </p:nvSpPr>
        <p:spPr/>
        <p:txBody>
          <a:bodyPr/>
          <a:lstStyle/>
          <a:p>
            <a:fld id="{1D8BD707-D9CF-40AE-B4C6-C98DA3205C09}" type="datetimeFigureOut">
              <a:rPr lang="en-US" smtClean="0"/>
              <a:t>6/27/2022</a:t>
            </a:fld>
            <a:endParaRPr lang="en-US"/>
          </a:p>
        </p:txBody>
      </p:sp>
      <p:sp>
        <p:nvSpPr>
          <p:cNvPr id="8" name="Footer Placeholder 7">
            <a:extLst>
              <a:ext uri="{FF2B5EF4-FFF2-40B4-BE49-F238E27FC236}">
                <a16:creationId xmlns="" xmlns:a16="http://schemas.microsoft.com/office/drawing/2014/main" id="{0E66A742-F216-A94C-B33A-336BF34E196A}"/>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 xmlns:a16="http://schemas.microsoft.com/office/drawing/2014/main" id="{865C6DE3-86A0-EA4B-81DE-F9C4D4FF087C}"/>
              </a:ext>
            </a:extLst>
          </p:cNvPr>
          <p:cNvSpPr>
            <a:spLocks noGrp="1"/>
          </p:cNvSpPr>
          <p:nvPr>
            <p:ph type="sldNum" sz="quarter" idx="12"/>
          </p:nvPr>
        </p:nvSpPr>
        <p:spPr/>
        <p:txBody>
          <a:bodyPr/>
          <a:lstStyle/>
          <a:p>
            <a:fld id="{B6F15528-21DE-4FAA-801E-634DDDAF4B2B}" type="slidenum">
              <a:rPr lang="en-IN" smtClean="0"/>
              <a:t>‹#›</a:t>
            </a:fld>
            <a:endParaRPr lang="en-IN"/>
          </a:p>
        </p:txBody>
      </p:sp>
    </p:spTree>
    <p:extLst>
      <p:ext uri="{BB962C8B-B14F-4D97-AF65-F5344CB8AC3E}">
        <p14:creationId xmlns:p14="http://schemas.microsoft.com/office/powerpoint/2010/main" val="2054610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FC868EA-A1A4-FC41-9045-69A8E18C8E0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 xmlns:a16="http://schemas.microsoft.com/office/drawing/2014/main" id="{72324B74-F2DD-A94C-B41E-1C5EF74ACAB2}"/>
              </a:ext>
            </a:extLst>
          </p:cNvPr>
          <p:cNvSpPr>
            <a:spLocks noGrp="1"/>
          </p:cNvSpPr>
          <p:nvPr>
            <p:ph type="dt" sz="half" idx="10"/>
          </p:nvPr>
        </p:nvSpPr>
        <p:spPr/>
        <p:txBody>
          <a:bodyPr/>
          <a:lstStyle/>
          <a:p>
            <a:fld id="{1D8BD707-D9CF-40AE-B4C6-C98DA3205C09}" type="datetimeFigureOut">
              <a:rPr lang="en-US" smtClean="0"/>
              <a:t>6/27/2022</a:t>
            </a:fld>
            <a:endParaRPr lang="en-US"/>
          </a:p>
        </p:txBody>
      </p:sp>
      <p:sp>
        <p:nvSpPr>
          <p:cNvPr id="4" name="Footer Placeholder 3">
            <a:extLst>
              <a:ext uri="{FF2B5EF4-FFF2-40B4-BE49-F238E27FC236}">
                <a16:creationId xmlns="" xmlns:a16="http://schemas.microsoft.com/office/drawing/2014/main" id="{DDD2FFC7-0931-9E4B-BDBA-FA0C96F8A8F4}"/>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 xmlns:a16="http://schemas.microsoft.com/office/drawing/2014/main" id="{0A59CA44-AF62-4A44-BD97-9C274CA6B56F}"/>
              </a:ext>
            </a:extLst>
          </p:cNvPr>
          <p:cNvSpPr>
            <a:spLocks noGrp="1"/>
          </p:cNvSpPr>
          <p:nvPr>
            <p:ph type="sldNum" sz="quarter" idx="12"/>
          </p:nvPr>
        </p:nvSpPr>
        <p:spPr/>
        <p:txBody>
          <a:bodyPr/>
          <a:lstStyle/>
          <a:p>
            <a:fld id="{B6F15528-21DE-4FAA-801E-634DDDAF4B2B}" type="slidenum">
              <a:rPr lang="en-IN" smtClean="0"/>
              <a:t>‹#›</a:t>
            </a:fld>
            <a:endParaRPr lang="en-IN"/>
          </a:p>
        </p:txBody>
      </p:sp>
    </p:spTree>
    <p:extLst>
      <p:ext uri="{BB962C8B-B14F-4D97-AF65-F5344CB8AC3E}">
        <p14:creationId xmlns:p14="http://schemas.microsoft.com/office/powerpoint/2010/main" val="4987552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 xmlns:a16="http://schemas.microsoft.com/office/drawing/2014/main" id="{C8FD0360-C5A7-8546-A6EB-B293F0473ACE}"/>
              </a:ext>
            </a:extLst>
          </p:cNvPr>
          <p:cNvSpPr>
            <a:spLocks noGrp="1"/>
          </p:cNvSpPr>
          <p:nvPr>
            <p:ph type="dt" sz="half" idx="10"/>
          </p:nvPr>
        </p:nvSpPr>
        <p:spPr/>
        <p:txBody>
          <a:bodyPr/>
          <a:lstStyle/>
          <a:p>
            <a:fld id="{1D8BD707-D9CF-40AE-B4C6-C98DA3205C09}" type="datetimeFigureOut">
              <a:rPr lang="en-US" smtClean="0"/>
              <a:t>6/27/2022</a:t>
            </a:fld>
            <a:endParaRPr lang="en-US"/>
          </a:p>
        </p:txBody>
      </p:sp>
      <p:sp>
        <p:nvSpPr>
          <p:cNvPr id="3" name="Footer Placeholder 2">
            <a:extLst>
              <a:ext uri="{FF2B5EF4-FFF2-40B4-BE49-F238E27FC236}">
                <a16:creationId xmlns="" xmlns:a16="http://schemas.microsoft.com/office/drawing/2014/main" id="{ED19E28C-B40C-404F-9834-8A433E0CBC73}"/>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 xmlns:a16="http://schemas.microsoft.com/office/drawing/2014/main" id="{2AAE1629-A75E-FC45-93F8-BCBB42F4A215}"/>
              </a:ext>
            </a:extLst>
          </p:cNvPr>
          <p:cNvSpPr>
            <a:spLocks noGrp="1"/>
          </p:cNvSpPr>
          <p:nvPr>
            <p:ph type="sldNum" sz="quarter" idx="12"/>
          </p:nvPr>
        </p:nvSpPr>
        <p:spPr/>
        <p:txBody>
          <a:bodyPr/>
          <a:lstStyle/>
          <a:p>
            <a:fld id="{B6F15528-21DE-4FAA-801E-634DDDAF4B2B}" type="slidenum">
              <a:rPr lang="en-IN" smtClean="0"/>
              <a:t>‹#›</a:t>
            </a:fld>
            <a:endParaRPr lang="en-IN"/>
          </a:p>
        </p:txBody>
      </p:sp>
    </p:spTree>
    <p:extLst>
      <p:ext uri="{BB962C8B-B14F-4D97-AF65-F5344CB8AC3E}">
        <p14:creationId xmlns:p14="http://schemas.microsoft.com/office/powerpoint/2010/main" val="39316373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8A485BC-0FE0-1B40-921F-6A435C620D3A}"/>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a:extLst>
              <a:ext uri="{FF2B5EF4-FFF2-40B4-BE49-F238E27FC236}">
                <a16:creationId xmlns="" xmlns:a16="http://schemas.microsoft.com/office/drawing/2014/main" id="{83CAFE19-3E65-3944-9450-FF1E7B5597CD}"/>
              </a:ext>
            </a:extLst>
          </p:cNvPr>
          <p:cNvSpPr>
            <a:spLocks noGrp="1"/>
          </p:cNvSpPr>
          <p:nvPr>
            <p:ph idx="1"/>
          </p:nvPr>
        </p:nvSpPr>
        <p:spPr>
          <a:xfrm>
            <a:off x="3887391" y="987428"/>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 xmlns:a16="http://schemas.microsoft.com/office/drawing/2014/main" id="{43BF58AE-C0C7-704A-86C9-A90C951EFAC6}"/>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a:extLst>
              <a:ext uri="{FF2B5EF4-FFF2-40B4-BE49-F238E27FC236}">
                <a16:creationId xmlns="" xmlns:a16="http://schemas.microsoft.com/office/drawing/2014/main" id="{EADDE734-BAC3-0E47-88E3-F805CB55D469}"/>
              </a:ext>
            </a:extLst>
          </p:cNvPr>
          <p:cNvSpPr>
            <a:spLocks noGrp="1"/>
          </p:cNvSpPr>
          <p:nvPr>
            <p:ph type="dt" sz="half" idx="10"/>
          </p:nvPr>
        </p:nvSpPr>
        <p:spPr/>
        <p:txBody>
          <a:bodyPr/>
          <a:lstStyle/>
          <a:p>
            <a:fld id="{1D8BD707-D9CF-40AE-B4C6-C98DA3205C09}" type="datetimeFigureOut">
              <a:rPr lang="en-US" smtClean="0"/>
              <a:t>6/27/2022</a:t>
            </a:fld>
            <a:endParaRPr lang="en-US"/>
          </a:p>
        </p:txBody>
      </p:sp>
      <p:sp>
        <p:nvSpPr>
          <p:cNvPr id="6" name="Footer Placeholder 5">
            <a:extLst>
              <a:ext uri="{FF2B5EF4-FFF2-40B4-BE49-F238E27FC236}">
                <a16:creationId xmlns="" xmlns:a16="http://schemas.microsoft.com/office/drawing/2014/main" id="{07C55FE6-7C91-094B-AE31-598C7C6F7047}"/>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 xmlns:a16="http://schemas.microsoft.com/office/drawing/2014/main" id="{F0992DB2-59C7-7243-86F5-757C8B1888C5}"/>
              </a:ext>
            </a:extLst>
          </p:cNvPr>
          <p:cNvSpPr>
            <a:spLocks noGrp="1"/>
          </p:cNvSpPr>
          <p:nvPr>
            <p:ph type="sldNum" sz="quarter" idx="12"/>
          </p:nvPr>
        </p:nvSpPr>
        <p:spPr/>
        <p:txBody>
          <a:bodyPr/>
          <a:lstStyle/>
          <a:p>
            <a:fld id="{B6F15528-21DE-4FAA-801E-634DDDAF4B2B}" type="slidenum">
              <a:rPr lang="en-IN" smtClean="0"/>
              <a:t>‹#›</a:t>
            </a:fld>
            <a:endParaRPr lang="en-IN"/>
          </a:p>
        </p:txBody>
      </p:sp>
    </p:spTree>
    <p:extLst>
      <p:ext uri="{BB962C8B-B14F-4D97-AF65-F5344CB8AC3E}">
        <p14:creationId xmlns:p14="http://schemas.microsoft.com/office/powerpoint/2010/main" val="22508139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5DE9E63-5FA7-8C45-9812-1E91B6D0295A}"/>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a:extLst>
              <a:ext uri="{FF2B5EF4-FFF2-40B4-BE49-F238E27FC236}">
                <a16:creationId xmlns="" xmlns:a16="http://schemas.microsoft.com/office/drawing/2014/main" id="{400FAE0B-C81E-5F44-BF75-F386DC9F0E23}"/>
              </a:ext>
            </a:extLst>
          </p:cNvPr>
          <p:cNvSpPr>
            <a:spLocks noGrp="1"/>
          </p:cNvSpPr>
          <p:nvPr>
            <p:ph type="pic" idx="1"/>
          </p:nvPr>
        </p:nvSpPr>
        <p:spPr>
          <a:xfrm>
            <a:off x="3887391" y="987428"/>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a:extLst>
              <a:ext uri="{FF2B5EF4-FFF2-40B4-BE49-F238E27FC236}">
                <a16:creationId xmlns="" xmlns:a16="http://schemas.microsoft.com/office/drawing/2014/main" id="{F7E39D87-382E-C945-8B2F-BF162345D7AB}"/>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a:extLst>
              <a:ext uri="{FF2B5EF4-FFF2-40B4-BE49-F238E27FC236}">
                <a16:creationId xmlns="" xmlns:a16="http://schemas.microsoft.com/office/drawing/2014/main" id="{80FEBAD8-C226-CE4C-9A5D-D0309F604671}"/>
              </a:ext>
            </a:extLst>
          </p:cNvPr>
          <p:cNvSpPr>
            <a:spLocks noGrp="1"/>
          </p:cNvSpPr>
          <p:nvPr>
            <p:ph type="dt" sz="half" idx="10"/>
          </p:nvPr>
        </p:nvSpPr>
        <p:spPr/>
        <p:txBody>
          <a:bodyPr/>
          <a:lstStyle/>
          <a:p>
            <a:fld id="{1D8BD707-D9CF-40AE-B4C6-C98DA3205C09}" type="datetimeFigureOut">
              <a:rPr lang="en-US" smtClean="0"/>
              <a:t>6/27/2022</a:t>
            </a:fld>
            <a:endParaRPr lang="en-US"/>
          </a:p>
        </p:txBody>
      </p:sp>
      <p:sp>
        <p:nvSpPr>
          <p:cNvPr id="6" name="Footer Placeholder 5">
            <a:extLst>
              <a:ext uri="{FF2B5EF4-FFF2-40B4-BE49-F238E27FC236}">
                <a16:creationId xmlns="" xmlns:a16="http://schemas.microsoft.com/office/drawing/2014/main" id="{6B9AD6A7-2AAD-7445-8A34-842934B37EC5}"/>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 xmlns:a16="http://schemas.microsoft.com/office/drawing/2014/main" id="{E971A6FA-8CA8-6F48-8EDE-7C8C03E32901}"/>
              </a:ext>
            </a:extLst>
          </p:cNvPr>
          <p:cNvSpPr>
            <a:spLocks noGrp="1"/>
          </p:cNvSpPr>
          <p:nvPr>
            <p:ph type="sldNum" sz="quarter" idx="12"/>
          </p:nvPr>
        </p:nvSpPr>
        <p:spPr/>
        <p:txBody>
          <a:bodyPr/>
          <a:lstStyle/>
          <a:p>
            <a:fld id="{B6F15528-21DE-4FAA-801E-634DDDAF4B2B}" type="slidenum">
              <a:rPr lang="en-IN" smtClean="0"/>
              <a:t>‹#›</a:t>
            </a:fld>
            <a:endParaRPr lang="en-IN"/>
          </a:p>
        </p:txBody>
      </p:sp>
    </p:spTree>
    <p:extLst>
      <p:ext uri="{BB962C8B-B14F-4D97-AF65-F5344CB8AC3E}">
        <p14:creationId xmlns:p14="http://schemas.microsoft.com/office/powerpoint/2010/main" val="23826598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5" Type="http://schemas.openxmlformats.org/officeDocument/2006/relationships/slideLayout" Target="../slideLayouts/slideLayout16.xml"/><Relationship Id="rId4"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 xmlns:a16="http://schemas.microsoft.com/office/drawing/2014/main" id="{85D1B50E-717F-F542-9688-D88832954D97}"/>
              </a:ext>
            </a:extLst>
          </p:cNvPr>
          <p:cNvSpPr>
            <a:spLocks noGrp="1"/>
          </p:cNvSpPr>
          <p:nvPr>
            <p:ph type="title"/>
          </p:nvPr>
        </p:nvSpPr>
        <p:spPr>
          <a:xfrm>
            <a:off x="628650" y="365128"/>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 xmlns:a16="http://schemas.microsoft.com/office/drawing/2014/main" id="{17954728-B518-5D4D-AAF0-27CD3F1850A1}"/>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7C658A21-F4BD-0040-8F6D-D6C2FE385849}"/>
              </a:ext>
            </a:extLst>
          </p:cNvPr>
          <p:cNvSpPr>
            <a:spLocks noGrp="1"/>
          </p:cNvSpPr>
          <p:nvPr>
            <p:ph type="dt" sz="half" idx="2"/>
          </p:nvPr>
        </p:nvSpPr>
        <p:spPr>
          <a:xfrm>
            <a:off x="628650" y="6356353"/>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1D8BD707-D9CF-40AE-B4C6-C98DA3205C09}" type="datetimeFigureOut">
              <a:rPr lang="en-US" smtClean="0"/>
              <a:t>6/27/2022</a:t>
            </a:fld>
            <a:endParaRPr lang="en-US"/>
          </a:p>
        </p:txBody>
      </p:sp>
      <p:sp>
        <p:nvSpPr>
          <p:cNvPr id="5" name="Footer Placeholder 4">
            <a:extLst>
              <a:ext uri="{FF2B5EF4-FFF2-40B4-BE49-F238E27FC236}">
                <a16:creationId xmlns="" xmlns:a16="http://schemas.microsoft.com/office/drawing/2014/main" id="{A22340F4-1079-424E-B3E5-77B00E86C77A}"/>
              </a:ext>
            </a:extLst>
          </p:cNvPr>
          <p:cNvSpPr>
            <a:spLocks noGrp="1"/>
          </p:cNvSpPr>
          <p:nvPr>
            <p:ph type="ftr" sz="quarter" idx="3"/>
          </p:nvPr>
        </p:nvSpPr>
        <p:spPr>
          <a:xfrm>
            <a:off x="3028950" y="6356353"/>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IN"/>
          </a:p>
        </p:txBody>
      </p:sp>
      <p:sp>
        <p:nvSpPr>
          <p:cNvPr id="6" name="Slide Number Placeholder 5">
            <a:extLst>
              <a:ext uri="{FF2B5EF4-FFF2-40B4-BE49-F238E27FC236}">
                <a16:creationId xmlns="" xmlns:a16="http://schemas.microsoft.com/office/drawing/2014/main" id="{A3460AF3-4DD8-6F47-9C1C-767071B8B769}"/>
              </a:ext>
            </a:extLst>
          </p:cNvPr>
          <p:cNvSpPr>
            <a:spLocks noGrp="1"/>
          </p:cNvSpPr>
          <p:nvPr>
            <p:ph type="sldNum" sz="quarter" idx="4"/>
          </p:nvPr>
        </p:nvSpPr>
        <p:spPr>
          <a:xfrm>
            <a:off x="6457950" y="6356353"/>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F15528-21DE-4FAA-801E-634DDDAF4B2B}" type="slidenum">
              <a:rPr lang="en-IN" smtClean="0"/>
              <a:t>‹#›</a:t>
            </a:fld>
            <a:endParaRPr lang="en-IN"/>
          </a:p>
        </p:txBody>
      </p:sp>
    </p:spTree>
    <p:extLst>
      <p:ext uri="{BB962C8B-B14F-4D97-AF65-F5344CB8AC3E}">
        <p14:creationId xmlns:p14="http://schemas.microsoft.com/office/powerpoint/2010/main" val="3993675909"/>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 id="2147483672" r:id="rId6"/>
    <p:sldLayoutId id="2147483673" r:id="rId7"/>
    <p:sldLayoutId id="2147483674" r:id="rId8"/>
    <p:sldLayoutId id="2147483675" r:id="rId9"/>
    <p:sldLayoutId id="2147483676" r:id="rId10"/>
    <p:sldLayoutId id="2147483677"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endParaRPr lang="en-US"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endParaRPr lang="en-US" smtClean="0"/>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50">
                <a:latin typeface="+mn-lt"/>
              </a:defRPr>
            </a:lvl1pPr>
          </a:lstStyle>
          <a:p>
            <a:pPr>
              <a:defRPr/>
            </a:pPr>
            <a:endParaRPr lang="en-GB">
              <a:solidFill>
                <a:srgbClr val="000000"/>
              </a:solidFill>
            </a:endParaRPr>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50">
                <a:latin typeface="+mn-lt"/>
              </a:defRPr>
            </a:lvl1pPr>
          </a:lstStyle>
          <a:p>
            <a:pPr>
              <a:defRPr/>
            </a:pPr>
            <a:endParaRPr lang="en-GB">
              <a:solidFill>
                <a:srgbClr val="000000"/>
              </a:solidFill>
            </a:endParaRPr>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50">
                <a:latin typeface="+mn-lt"/>
              </a:defRPr>
            </a:lvl1pPr>
          </a:lstStyle>
          <a:p>
            <a:pPr>
              <a:defRPr/>
            </a:pPr>
            <a:fld id="{B118C919-524D-4AE6-802D-F6FBC61D86FD}"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3879319081"/>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Lst>
  <p:transition/>
  <p:hf hdr="0" dt="0"/>
  <p:txStyles>
    <p:titleStyle>
      <a:lvl1pPr algn="ctr" rtl="0" eaLnBrk="0" fontAlgn="base" hangingPunct="0">
        <a:spcBef>
          <a:spcPct val="0"/>
        </a:spcBef>
        <a:spcAft>
          <a:spcPct val="0"/>
        </a:spcAft>
        <a:defRPr sz="3300">
          <a:solidFill>
            <a:schemeClr val="tx2"/>
          </a:solidFill>
          <a:latin typeface="+mj-lt"/>
          <a:ea typeface="+mj-ea"/>
          <a:cs typeface="+mj-cs"/>
        </a:defRPr>
      </a:lvl1pPr>
      <a:lvl2pPr algn="ctr" rtl="0" eaLnBrk="0" fontAlgn="base" hangingPunct="0">
        <a:spcBef>
          <a:spcPct val="0"/>
        </a:spcBef>
        <a:spcAft>
          <a:spcPct val="0"/>
        </a:spcAft>
        <a:defRPr sz="3300">
          <a:solidFill>
            <a:schemeClr val="tx2"/>
          </a:solidFill>
          <a:latin typeface="Arial" pitchFamily="34" charset="0"/>
        </a:defRPr>
      </a:lvl2pPr>
      <a:lvl3pPr algn="ctr" rtl="0" eaLnBrk="0" fontAlgn="base" hangingPunct="0">
        <a:spcBef>
          <a:spcPct val="0"/>
        </a:spcBef>
        <a:spcAft>
          <a:spcPct val="0"/>
        </a:spcAft>
        <a:defRPr sz="3300">
          <a:solidFill>
            <a:schemeClr val="tx2"/>
          </a:solidFill>
          <a:latin typeface="Arial" pitchFamily="34" charset="0"/>
        </a:defRPr>
      </a:lvl3pPr>
      <a:lvl4pPr algn="ctr" rtl="0" eaLnBrk="0" fontAlgn="base" hangingPunct="0">
        <a:spcBef>
          <a:spcPct val="0"/>
        </a:spcBef>
        <a:spcAft>
          <a:spcPct val="0"/>
        </a:spcAft>
        <a:defRPr sz="3300">
          <a:solidFill>
            <a:schemeClr val="tx2"/>
          </a:solidFill>
          <a:latin typeface="Arial" pitchFamily="34" charset="0"/>
        </a:defRPr>
      </a:lvl4pPr>
      <a:lvl5pPr algn="ctr" rtl="0" eaLnBrk="0" fontAlgn="base" hangingPunct="0">
        <a:spcBef>
          <a:spcPct val="0"/>
        </a:spcBef>
        <a:spcAft>
          <a:spcPct val="0"/>
        </a:spcAft>
        <a:defRPr sz="3300">
          <a:solidFill>
            <a:schemeClr val="tx2"/>
          </a:solidFill>
          <a:latin typeface="Arial" pitchFamily="34" charset="0"/>
        </a:defRPr>
      </a:lvl5pPr>
      <a:lvl6pPr marL="342900" algn="ctr" rtl="0" eaLnBrk="0" fontAlgn="base" hangingPunct="0">
        <a:spcBef>
          <a:spcPct val="0"/>
        </a:spcBef>
        <a:spcAft>
          <a:spcPct val="0"/>
        </a:spcAft>
        <a:defRPr sz="3300">
          <a:solidFill>
            <a:schemeClr val="tx2"/>
          </a:solidFill>
          <a:latin typeface="Arial" pitchFamily="34" charset="0"/>
        </a:defRPr>
      </a:lvl6pPr>
      <a:lvl7pPr marL="685800" algn="ctr" rtl="0" eaLnBrk="0" fontAlgn="base" hangingPunct="0">
        <a:spcBef>
          <a:spcPct val="0"/>
        </a:spcBef>
        <a:spcAft>
          <a:spcPct val="0"/>
        </a:spcAft>
        <a:defRPr sz="3300">
          <a:solidFill>
            <a:schemeClr val="tx2"/>
          </a:solidFill>
          <a:latin typeface="Arial" pitchFamily="34" charset="0"/>
        </a:defRPr>
      </a:lvl7pPr>
      <a:lvl8pPr marL="1028700" algn="ctr" rtl="0" eaLnBrk="0" fontAlgn="base" hangingPunct="0">
        <a:spcBef>
          <a:spcPct val="0"/>
        </a:spcBef>
        <a:spcAft>
          <a:spcPct val="0"/>
        </a:spcAft>
        <a:defRPr sz="3300">
          <a:solidFill>
            <a:schemeClr val="tx2"/>
          </a:solidFill>
          <a:latin typeface="Arial" pitchFamily="34" charset="0"/>
        </a:defRPr>
      </a:lvl8pPr>
      <a:lvl9pPr marL="1371600" algn="ctr" rtl="0" eaLnBrk="0" fontAlgn="base" hangingPunct="0">
        <a:spcBef>
          <a:spcPct val="0"/>
        </a:spcBef>
        <a:spcAft>
          <a:spcPct val="0"/>
        </a:spcAft>
        <a:defRPr sz="3300">
          <a:solidFill>
            <a:schemeClr val="tx2"/>
          </a:solidFill>
          <a:latin typeface="Arial" pitchFamily="34" charset="0"/>
        </a:defRPr>
      </a:lvl9pPr>
    </p:titleStyle>
    <p:bodyStyle>
      <a:lvl1pPr marL="257175" indent="-257175" algn="l" rtl="0" eaLnBrk="0" fontAlgn="base" hangingPunct="0">
        <a:spcBef>
          <a:spcPct val="20000"/>
        </a:spcBef>
        <a:spcAft>
          <a:spcPct val="0"/>
        </a:spcAft>
        <a:buChar char="•"/>
        <a:defRPr sz="2400">
          <a:solidFill>
            <a:schemeClr val="tx1"/>
          </a:solidFill>
          <a:latin typeface="+mn-lt"/>
          <a:ea typeface="+mn-ea"/>
          <a:cs typeface="+mn-cs"/>
        </a:defRPr>
      </a:lvl1pPr>
      <a:lvl2pPr marL="557213" indent="-214313" algn="l" rtl="0" eaLnBrk="0" fontAlgn="base" hangingPunct="0">
        <a:spcBef>
          <a:spcPct val="20000"/>
        </a:spcBef>
        <a:spcAft>
          <a:spcPct val="0"/>
        </a:spcAft>
        <a:buChar char="–"/>
        <a:defRPr sz="2100">
          <a:solidFill>
            <a:schemeClr val="tx1"/>
          </a:solidFill>
          <a:latin typeface="+mn-lt"/>
        </a:defRPr>
      </a:lvl2pPr>
      <a:lvl3pPr marL="857250" indent="-171450" algn="l" rtl="0" eaLnBrk="0" fontAlgn="base" hangingPunct="0">
        <a:spcBef>
          <a:spcPct val="20000"/>
        </a:spcBef>
        <a:spcAft>
          <a:spcPct val="0"/>
        </a:spcAft>
        <a:buChar char="•"/>
        <a:defRPr sz="1800">
          <a:solidFill>
            <a:schemeClr val="tx1"/>
          </a:solidFill>
          <a:latin typeface="+mn-lt"/>
        </a:defRPr>
      </a:lvl3pPr>
      <a:lvl4pPr marL="1200150" indent="-171450" algn="l" rtl="0" eaLnBrk="0" fontAlgn="base" hangingPunct="0">
        <a:spcBef>
          <a:spcPct val="20000"/>
        </a:spcBef>
        <a:spcAft>
          <a:spcPct val="0"/>
        </a:spcAft>
        <a:buChar char="–"/>
        <a:defRPr sz="1500">
          <a:solidFill>
            <a:schemeClr val="tx1"/>
          </a:solidFill>
          <a:latin typeface="+mn-lt"/>
        </a:defRPr>
      </a:lvl4pPr>
      <a:lvl5pPr marL="1543050" indent="-171450" algn="l" rtl="0" eaLnBrk="0" fontAlgn="base" hangingPunct="0">
        <a:spcBef>
          <a:spcPct val="20000"/>
        </a:spcBef>
        <a:spcAft>
          <a:spcPct val="0"/>
        </a:spcAft>
        <a:buChar char="»"/>
        <a:defRPr sz="1500">
          <a:solidFill>
            <a:schemeClr val="tx1"/>
          </a:solidFill>
          <a:latin typeface="+mn-lt"/>
        </a:defRPr>
      </a:lvl5pPr>
      <a:lvl6pPr marL="1885950" indent="-171450" algn="l" rtl="0" eaLnBrk="0" fontAlgn="base" hangingPunct="0">
        <a:spcBef>
          <a:spcPct val="20000"/>
        </a:spcBef>
        <a:spcAft>
          <a:spcPct val="0"/>
        </a:spcAft>
        <a:buChar char="»"/>
        <a:defRPr sz="1500">
          <a:solidFill>
            <a:schemeClr val="tx1"/>
          </a:solidFill>
          <a:latin typeface="+mn-lt"/>
        </a:defRPr>
      </a:lvl6pPr>
      <a:lvl7pPr marL="2228850" indent="-171450" algn="l" rtl="0" eaLnBrk="0" fontAlgn="base" hangingPunct="0">
        <a:spcBef>
          <a:spcPct val="20000"/>
        </a:spcBef>
        <a:spcAft>
          <a:spcPct val="0"/>
        </a:spcAft>
        <a:buChar char="»"/>
        <a:defRPr sz="1500">
          <a:solidFill>
            <a:schemeClr val="tx1"/>
          </a:solidFill>
          <a:latin typeface="+mn-lt"/>
        </a:defRPr>
      </a:lvl7pPr>
      <a:lvl8pPr marL="2571750" indent="-171450" algn="l" rtl="0" eaLnBrk="0" fontAlgn="base" hangingPunct="0">
        <a:spcBef>
          <a:spcPct val="20000"/>
        </a:spcBef>
        <a:spcAft>
          <a:spcPct val="0"/>
        </a:spcAft>
        <a:buChar char="»"/>
        <a:defRPr sz="1500">
          <a:solidFill>
            <a:schemeClr val="tx1"/>
          </a:solidFill>
          <a:latin typeface="+mn-lt"/>
        </a:defRPr>
      </a:lvl8pPr>
      <a:lvl9pPr marL="2914650" indent="-171450" algn="l" rtl="0" eaLnBrk="0" fontAlgn="base" hangingPunct="0">
        <a:spcBef>
          <a:spcPct val="20000"/>
        </a:spcBef>
        <a:spcAft>
          <a:spcPct val="0"/>
        </a:spcAft>
        <a:buChar char="»"/>
        <a:defRPr sz="1500">
          <a:solidFill>
            <a:schemeClr val="tx1"/>
          </a:solidFill>
          <a:latin typeface="+mn-lt"/>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2.xml"/><Relationship Id="rId4" Type="http://schemas.openxmlformats.org/officeDocument/2006/relationships/hyperlink" Target="http://www.actuaries.org/"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xml"/><Relationship Id="rId1" Type="http://schemas.openxmlformats.org/officeDocument/2006/relationships/slideLayout" Target="../slideLayouts/slideLayout18.xml"/><Relationship Id="rId6" Type="http://schemas.openxmlformats.org/officeDocument/2006/relationships/image" Target="../media/image7.jpeg"/><Relationship Id="rId5" Type="http://schemas.openxmlformats.org/officeDocument/2006/relationships/image" Target="../media/image6.png"/><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www.youtube.com/watch?v=CEhcFJ10Jhk&amp;feature=emb_title"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2" y="2"/>
            <a:ext cx="9143999" cy="6857997"/>
          </a:xfrm>
          <a:prstGeom prst="rect">
            <a:avLst/>
          </a:prstGeom>
          <a:blipFill>
            <a:blip r:embed="rId2" cstate="print"/>
            <a:stretch>
              <a:fillRect/>
            </a:stretch>
          </a:blipFill>
        </p:spPr>
        <p:txBody>
          <a:bodyPr wrap="square" lIns="0" tIns="0" rIns="0" bIns="0" rtlCol="0"/>
          <a:lstStyle/>
          <a:p>
            <a:endParaRPr/>
          </a:p>
        </p:txBody>
      </p:sp>
      <p:sp>
        <p:nvSpPr>
          <p:cNvPr id="3" name="object 3"/>
          <p:cNvSpPr/>
          <p:nvPr/>
        </p:nvSpPr>
        <p:spPr>
          <a:xfrm>
            <a:off x="7239002" y="3505200"/>
            <a:ext cx="1588007" cy="1600200"/>
          </a:xfrm>
          <a:prstGeom prst="rect">
            <a:avLst/>
          </a:prstGeom>
          <a:blipFill>
            <a:blip r:embed="rId3" cstate="print"/>
            <a:stretch>
              <a:fillRect/>
            </a:stretch>
          </a:blipFill>
        </p:spPr>
        <p:txBody>
          <a:bodyPr wrap="square" lIns="0" tIns="0" rIns="0" bIns="0" rtlCol="0"/>
          <a:lstStyle/>
          <a:p>
            <a:endParaRPr/>
          </a:p>
        </p:txBody>
      </p:sp>
      <p:sp>
        <p:nvSpPr>
          <p:cNvPr id="4" name="object 4"/>
          <p:cNvSpPr txBox="1"/>
          <p:nvPr/>
        </p:nvSpPr>
        <p:spPr>
          <a:xfrm>
            <a:off x="329592" y="3445747"/>
            <a:ext cx="5417185" cy="650819"/>
          </a:xfrm>
          <a:prstGeom prst="rect">
            <a:avLst/>
          </a:prstGeom>
        </p:spPr>
        <p:txBody>
          <a:bodyPr vert="horz" wrap="square" lIns="0" tIns="95885" rIns="0" bIns="0" rtlCol="0">
            <a:spAutoFit/>
          </a:bodyPr>
          <a:lstStyle/>
          <a:p>
            <a:pPr marL="53340">
              <a:spcBef>
                <a:spcPts val="755"/>
              </a:spcBef>
            </a:pPr>
            <a:r>
              <a:rPr sz="3600" b="1" spc="-5" dirty="0">
                <a:latin typeface="Trebuchet MS"/>
                <a:cs typeface="Trebuchet MS"/>
              </a:rPr>
              <a:t>IAI </a:t>
            </a:r>
            <a:r>
              <a:rPr sz="3600" b="1">
                <a:latin typeface="Trebuchet MS"/>
                <a:cs typeface="Trebuchet MS"/>
              </a:rPr>
              <a:t>Disciplinary</a:t>
            </a:r>
            <a:r>
              <a:rPr sz="3600" b="1" spc="-50">
                <a:latin typeface="Trebuchet MS"/>
                <a:cs typeface="Trebuchet MS"/>
              </a:rPr>
              <a:t> </a:t>
            </a:r>
            <a:r>
              <a:rPr sz="3600" b="1">
                <a:latin typeface="Trebuchet MS"/>
                <a:cs typeface="Trebuchet MS"/>
              </a:rPr>
              <a:t>Process</a:t>
            </a:r>
            <a:endParaRPr sz="3600" dirty="0">
              <a:latin typeface="Trebuchet MS"/>
              <a:cs typeface="Trebuchet MS"/>
            </a:endParaRPr>
          </a:p>
        </p:txBody>
      </p:sp>
      <p:sp>
        <p:nvSpPr>
          <p:cNvPr id="5" name="object 5"/>
          <p:cNvSpPr txBox="1">
            <a:spLocks noGrp="1"/>
          </p:cNvSpPr>
          <p:nvPr>
            <p:ph type="title"/>
          </p:nvPr>
        </p:nvSpPr>
        <p:spPr>
          <a:xfrm>
            <a:off x="837693" y="796799"/>
            <a:ext cx="6500495" cy="1123315"/>
          </a:xfrm>
          <a:prstGeom prst="rect">
            <a:avLst/>
          </a:prstGeom>
        </p:spPr>
        <p:txBody>
          <a:bodyPr vert="horz" wrap="square" lIns="0" tIns="12700" rIns="0" bIns="0" rtlCol="0" anchor="ctr">
            <a:spAutoFit/>
          </a:bodyPr>
          <a:lstStyle/>
          <a:p>
            <a:pPr marL="1783714" marR="5080" indent="-1771650">
              <a:lnSpc>
                <a:spcPct val="100000"/>
              </a:lnSpc>
              <a:spcBef>
                <a:spcPts val="100"/>
              </a:spcBef>
            </a:pPr>
            <a:r>
              <a:rPr sz="3600" dirty="0">
                <a:solidFill>
                  <a:srgbClr val="FFFFFF"/>
                </a:solidFill>
                <a:latin typeface="Trebuchet MS"/>
                <a:cs typeface="Trebuchet MS"/>
              </a:rPr>
              <a:t>3</a:t>
            </a:r>
            <a:r>
              <a:rPr lang="en-US" sz="3600" dirty="0">
                <a:solidFill>
                  <a:srgbClr val="FFFFFF"/>
                </a:solidFill>
                <a:latin typeface="Trebuchet MS"/>
                <a:cs typeface="Trebuchet MS"/>
              </a:rPr>
              <a:t>7th</a:t>
            </a:r>
            <a:r>
              <a:rPr sz="3600" dirty="0">
                <a:solidFill>
                  <a:srgbClr val="FFFFFF"/>
                </a:solidFill>
                <a:latin typeface="Trebuchet MS"/>
                <a:cs typeface="Trebuchet MS"/>
              </a:rPr>
              <a:t> </a:t>
            </a:r>
            <a:r>
              <a:rPr sz="3600" spc="-5" dirty="0">
                <a:solidFill>
                  <a:srgbClr val="FFFFFF"/>
                </a:solidFill>
                <a:latin typeface="Trebuchet MS"/>
                <a:cs typeface="Trebuchet MS"/>
              </a:rPr>
              <a:t>India Fellowship Seminar  </a:t>
            </a:r>
            <a:r>
              <a:rPr lang="en-US" sz="3600" dirty="0">
                <a:solidFill>
                  <a:srgbClr val="FFFFFF"/>
                </a:solidFill>
                <a:latin typeface="Trebuchet MS"/>
                <a:cs typeface="Trebuchet MS"/>
              </a:rPr>
              <a:t>June 2022</a:t>
            </a:r>
            <a:endParaRPr sz="3600" dirty="0">
              <a:latin typeface="Trebuchet MS"/>
              <a:cs typeface="Trebuchet MS"/>
            </a:endParaRPr>
          </a:p>
        </p:txBody>
      </p:sp>
      <p:sp>
        <p:nvSpPr>
          <p:cNvPr id="6" name="object 6"/>
          <p:cNvSpPr txBox="1"/>
          <p:nvPr/>
        </p:nvSpPr>
        <p:spPr>
          <a:xfrm>
            <a:off x="3893058" y="6276543"/>
            <a:ext cx="1357630" cy="228268"/>
          </a:xfrm>
          <a:prstGeom prst="rect">
            <a:avLst/>
          </a:prstGeom>
        </p:spPr>
        <p:txBody>
          <a:bodyPr vert="horz" wrap="square" lIns="0" tIns="12700" rIns="0" bIns="0" rtlCol="0">
            <a:spAutoFit/>
          </a:bodyPr>
          <a:lstStyle/>
          <a:p>
            <a:pPr marL="12700">
              <a:spcBef>
                <a:spcPts val="100"/>
              </a:spcBef>
            </a:pPr>
            <a:r>
              <a:rPr sz="1400" spc="-10" dirty="0">
                <a:latin typeface="Times New Roman"/>
                <a:cs typeface="Times New Roman"/>
                <a:hlinkClick r:id="rId4"/>
              </a:rPr>
              <a:t>www.actuaries.org</a:t>
            </a:r>
            <a:endParaRPr sz="1400">
              <a:latin typeface="Times New Roman"/>
              <a:cs typeface="Times New Roman"/>
            </a:endParaRPr>
          </a:p>
        </p:txBody>
      </p:sp>
      <p:sp>
        <p:nvSpPr>
          <p:cNvPr id="7" name="object 7"/>
          <p:cNvSpPr txBox="1"/>
          <p:nvPr/>
        </p:nvSpPr>
        <p:spPr>
          <a:xfrm>
            <a:off x="8263892" y="6276543"/>
            <a:ext cx="114935" cy="228268"/>
          </a:xfrm>
          <a:prstGeom prst="rect">
            <a:avLst/>
          </a:prstGeom>
        </p:spPr>
        <p:txBody>
          <a:bodyPr vert="horz" wrap="square" lIns="0" tIns="12700" rIns="0" bIns="0" rtlCol="0">
            <a:spAutoFit/>
          </a:bodyPr>
          <a:lstStyle/>
          <a:p>
            <a:pPr marL="12700">
              <a:spcBef>
                <a:spcPts val="100"/>
              </a:spcBef>
            </a:pPr>
            <a:r>
              <a:rPr sz="1400" dirty="0">
                <a:latin typeface="Times New Roman"/>
                <a:cs typeface="Times New Roman"/>
              </a:rPr>
              <a:t>1</a:t>
            </a:r>
            <a:endParaRPr sz="1400">
              <a:latin typeface="Times New Roman"/>
              <a:cs typeface="Times New Roman"/>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881AC4C-C4BD-734D-9E21-10CEB2640EF1}"/>
              </a:ext>
            </a:extLst>
          </p:cNvPr>
          <p:cNvSpPr>
            <a:spLocks noGrp="1"/>
          </p:cNvSpPr>
          <p:nvPr>
            <p:ph type="title"/>
          </p:nvPr>
        </p:nvSpPr>
        <p:spPr>
          <a:xfrm>
            <a:off x="628650" y="84764"/>
            <a:ext cx="7886700" cy="1325563"/>
          </a:xfrm>
        </p:spPr>
        <p:txBody>
          <a:bodyPr/>
          <a:lstStyle/>
          <a:p>
            <a:pPr marL="12700">
              <a:lnSpc>
                <a:spcPct val="100000"/>
              </a:lnSpc>
              <a:spcBef>
                <a:spcPts val="100"/>
              </a:spcBef>
            </a:pPr>
            <a:r>
              <a:rPr lang="en-US" sz="3600" spc="-5" dirty="0"/>
              <a:t>Disciplinary Committee</a:t>
            </a:r>
          </a:p>
        </p:txBody>
      </p:sp>
      <p:sp>
        <p:nvSpPr>
          <p:cNvPr id="3" name="Content Placeholder 2">
            <a:extLst>
              <a:ext uri="{FF2B5EF4-FFF2-40B4-BE49-F238E27FC236}">
                <a16:creationId xmlns="" xmlns:a16="http://schemas.microsoft.com/office/drawing/2014/main" id="{3B1021C0-35B0-894F-B81D-A5859124E20E}"/>
              </a:ext>
            </a:extLst>
          </p:cNvPr>
          <p:cNvSpPr>
            <a:spLocks noGrp="1"/>
          </p:cNvSpPr>
          <p:nvPr>
            <p:ph idx="1"/>
          </p:nvPr>
        </p:nvSpPr>
        <p:spPr>
          <a:xfrm>
            <a:off x="628650" y="1447802"/>
            <a:ext cx="7886700" cy="4881563"/>
          </a:xfrm>
        </p:spPr>
        <p:txBody>
          <a:bodyPr>
            <a:normAutofit/>
          </a:bodyPr>
          <a:lstStyle/>
          <a:p>
            <a:r>
              <a:rPr lang="en-US" sz="2400" dirty="0"/>
              <a:t>Formed under Section 26 of the Actuaries Act 2006</a:t>
            </a:r>
          </a:p>
          <a:p>
            <a:r>
              <a:rPr lang="en-US" sz="2400" dirty="0"/>
              <a:t>Actuaries (Procedure of Enquiry of Professional and Other Misconduct) Rules, 2008 lays down detailed procedure for dealing with complaints/information</a:t>
            </a:r>
          </a:p>
          <a:p>
            <a:r>
              <a:rPr lang="en-US" sz="2400" dirty="0"/>
              <a:t>Disciplinary Committee, Prosecution Director and Appellate Authority have powers of Civil Court (Section 28 of the Actuaries Act 2006)</a:t>
            </a:r>
          </a:p>
          <a:p>
            <a:r>
              <a:rPr lang="en-US" sz="2400" dirty="0"/>
              <a:t>Key aspects</a:t>
            </a:r>
          </a:p>
          <a:p>
            <a:pPr lvl="1"/>
            <a:r>
              <a:rPr lang="en-US" sz="2400" dirty="0"/>
              <a:t>Prima facie opinion of Prosecution Director</a:t>
            </a:r>
          </a:p>
          <a:p>
            <a:pPr lvl="1"/>
            <a:r>
              <a:rPr lang="en-US" sz="2400" dirty="0"/>
              <a:t>Possible hearing calling upon defendant, complainant, witnesses and PD</a:t>
            </a:r>
          </a:p>
          <a:p>
            <a:pPr lvl="1"/>
            <a:r>
              <a:rPr lang="en-US" sz="2400" dirty="0"/>
              <a:t>Arrives at a finding (guilty or not)</a:t>
            </a:r>
          </a:p>
          <a:p>
            <a:pPr lvl="1"/>
            <a:r>
              <a:rPr lang="en-US" sz="2400" dirty="0"/>
              <a:t>Sends report to the Council</a:t>
            </a:r>
          </a:p>
        </p:txBody>
      </p:sp>
      <p:cxnSp>
        <p:nvCxnSpPr>
          <p:cNvPr id="4" name="Straight Connector 3">
            <a:extLst>
              <a:ext uri="{FF2B5EF4-FFF2-40B4-BE49-F238E27FC236}">
                <a16:creationId xmlns="" xmlns:a16="http://schemas.microsoft.com/office/drawing/2014/main" id="{162FDE6F-02F7-A646-9DB3-4595079FB53A}"/>
              </a:ext>
            </a:extLst>
          </p:cNvPr>
          <p:cNvCxnSpPr/>
          <p:nvPr/>
        </p:nvCxnSpPr>
        <p:spPr>
          <a:xfrm>
            <a:off x="0" y="1143000"/>
            <a:ext cx="9144000" cy="0"/>
          </a:xfrm>
          <a:prstGeom prst="line">
            <a:avLst/>
          </a:prstGeom>
          <a:ln>
            <a:solidFill>
              <a:srgbClr val="00206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606731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488696" y="160644"/>
            <a:ext cx="4501515" cy="566822"/>
          </a:xfrm>
          <a:prstGeom prst="rect">
            <a:avLst/>
          </a:prstGeom>
        </p:spPr>
        <p:txBody>
          <a:bodyPr vert="horz" wrap="square" lIns="0" tIns="12700" rIns="0" bIns="0" rtlCol="0" anchor="ctr">
            <a:spAutoFit/>
          </a:bodyPr>
          <a:lstStyle/>
          <a:p>
            <a:pPr marL="12700">
              <a:lnSpc>
                <a:spcPct val="100000"/>
              </a:lnSpc>
              <a:spcBef>
                <a:spcPts val="100"/>
              </a:spcBef>
            </a:pPr>
            <a:r>
              <a:rPr sz="3600" spc="-5" dirty="0"/>
              <a:t>Disciplinary Framework</a:t>
            </a:r>
          </a:p>
        </p:txBody>
      </p:sp>
      <p:sp>
        <p:nvSpPr>
          <p:cNvPr id="3" name="object 3"/>
          <p:cNvSpPr txBox="1"/>
          <p:nvPr/>
        </p:nvSpPr>
        <p:spPr>
          <a:xfrm>
            <a:off x="1564896" y="1662811"/>
            <a:ext cx="4643755" cy="3133550"/>
          </a:xfrm>
          <a:prstGeom prst="rect">
            <a:avLst/>
          </a:prstGeom>
        </p:spPr>
        <p:txBody>
          <a:bodyPr vert="horz" wrap="square" lIns="0" tIns="85725" rIns="0" bIns="0" rtlCol="0">
            <a:spAutoFit/>
          </a:bodyPr>
          <a:lstStyle/>
          <a:p>
            <a:pPr marL="12700">
              <a:spcBef>
                <a:spcPts val="675"/>
              </a:spcBef>
            </a:pPr>
            <a:r>
              <a:rPr sz="2400" spc="-5" dirty="0">
                <a:latin typeface="Trebuchet MS"/>
                <a:cs typeface="Trebuchet MS"/>
              </a:rPr>
              <a:t>Agenda:</a:t>
            </a:r>
            <a:endParaRPr sz="2400" dirty="0">
              <a:latin typeface="Trebuchet MS"/>
              <a:cs typeface="Trebuchet MS"/>
            </a:endParaRPr>
          </a:p>
          <a:p>
            <a:pPr marL="759460" indent="-746760">
              <a:spcBef>
                <a:spcPts val="575"/>
              </a:spcBef>
              <a:buAutoNum type="arabicPeriod"/>
              <a:tabLst>
                <a:tab pos="758825" algn="l"/>
                <a:tab pos="759460" algn="l"/>
              </a:tabLst>
            </a:pPr>
            <a:r>
              <a:rPr sz="2400" spc="-15" dirty="0">
                <a:solidFill>
                  <a:srgbClr val="CCCCCC"/>
                </a:solidFill>
                <a:latin typeface="Trebuchet MS"/>
                <a:cs typeface="Trebuchet MS"/>
              </a:rPr>
              <a:t>Profession </a:t>
            </a:r>
            <a:r>
              <a:rPr sz="2400" spc="-5" dirty="0">
                <a:solidFill>
                  <a:srgbClr val="CCCCCC"/>
                </a:solidFill>
                <a:latin typeface="Trebuchet MS"/>
                <a:cs typeface="Trebuchet MS"/>
              </a:rPr>
              <a:t>and</a:t>
            </a:r>
            <a:r>
              <a:rPr sz="2400" spc="20" dirty="0">
                <a:solidFill>
                  <a:srgbClr val="CCCCCC"/>
                </a:solidFill>
                <a:latin typeface="Trebuchet MS"/>
                <a:cs typeface="Trebuchet MS"/>
              </a:rPr>
              <a:t> </a:t>
            </a:r>
            <a:r>
              <a:rPr sz="2400" spc="-10" dirty="0">
                <a:solidFill>
                  <a:srgbClr val="CCCCCC"/>
                </a:solidFill>
                <a:latin typeface="Trebuchet MS"/>
                <a:cs typeface="Trebuchet MS"/>
              </a:rPr>
              <a:t>Legislation</a:t>
            </a:r>
            <a:endParaRPr sz="2400" dirty="0">
              <a:latin typeface="Trebuchet MS"/>
              <a:cs typeface="Trebuchet MS"/>
            </a:endParaRPr>
          </a:p>
          <a:p>
            <a:pPr marL="759460" indent="-746760">
              <a:spcBef>
                <a:spcPts val="580"/>
              </a:spcBef>
              <a:buAutoNum type="arabicPeriod"/>
              <a:tabLst>
                <a:tab pos="758825" algn="l"/>
                <a:tab pos="759460" algn="l"/>
              </a:tabLst>
            </a:pPr>
            <a:r>
              <a:rPr sz="2400" spc="-5" dirty="0">
                <a:solidFill>
                  <a:srgbClr val="CCCCCC"/>
                </a:solidFill>
                <a:latin typeface="Trebuchet MS"/>
                <a:cs typeface="Trebuchet MS"/>
              </a:rPr>
              <a:t>Disciplinary Committee</a:t>
            </a:r>
            <a:r>
              <a:rPr sz="2400" spc="-20" dirty="0">
                <a:solidFill>
                  <a:srgbClr val="CCCCCC"/>
                </a:solidFill>
                <a:latin typeface="Trebuchet MS"/>
                <a:cs typeface="Trebuchet MS"/>
              </a:rPr>
              <a:t> </a:t>
            </a:r>
            <a:r>
              <a:rPr sz="2400" spc="-5" dirty="0">
                <a:solidFill>
                  <a:srgbClr val="CCCCCC"/>
                </a:solidFill>
                <a:latin typeface="Trebuchet MS"/>
                <a:cs typeface="Trebuchet MS"/>
              </a:rPr>
              <a:t>[DC]</a:t>
            </a:r>
            <a:endParaRPr sz="2400" dirty="0">
              <a:latin typeface="Trebuchet MS"/>
              <a:cs typeface="Trebuchet MS"/>
            </a:endParaRPr>
          </a:p>
          <a:p>
            <a:pPr marL="759460" indent="-746760">
              <a:spcBef>
                <a:spcPts val="575"/>
              </a:spcBef>
              <a:buAutoNum type="arabicPeriod"/>
              <a:tabLst>
                <a:tab pos="758825" algn="l"/>
                <a:tab pos="759460" algn="l"/>
              </a:tabLst>
            </a:pPr>
            <a:r>
              <a:rPr sz="2400" spc="-20" dirty="0">
                <a:latin typeface="Trebuchet MS"/>
                <a:cs typeface="Trebuchet MS"/>
              </a:rPr>
              <a:t>Powers </a:t>
            </a:r>
            <a:r>
              <a:rPr sz="2400" dirty="0">
                <a:latin typeface="Trebuchet MS"/>
                <a:cs typeface="Trebuchet MS"/>
              </a:rPr>
              <a:t>of </a:t>
            </a:r>
            <a:r>
              <a:rPr sz="2400" spc="-5" dirty="0">
                <a:latin typeface="Trebuchet MS"/>
                <a:cs typeface="Trebuchet MS"/>
              </a:rPr>
              <a:t>Council</a:t>
            </a:r>
            <a:endParaRPr sz="2400" dirty="0">
              <a:latin typeface="Trebuchet MS"/>
              <a:cs typeface="Trebuchet MS"/>
            </a:endParaRPr>
          </a:p>
          <a:p>
            <a:pPr marL="759460" indent="-746760">
              <a:spcBef>
                <a:spcPts val="575"/>
              </a:spcBef>
              <a:buAutoNum type="arabicPeriod"/>
              <a:tabLst>
                <a:tab pos="758825" algn="l"/>
                <a:tab pos="759460" algn="l"/>
              </a:tabLst>
            </a:pPr>
            <a:r>
              <a:rPr sz="2400" spc="-5" dirty="0">
                <a:solidFill>
                  <a:srgbClr val="CCCCCC"/>
                </a:solidFill>
                <a:latin typeface="Trebuchet MS"/>
                <a:cs typeface="Trebuchet MS"/>
              </a:rPr>
              <a:t>Appellate</a:t>
            </a:r>
            <a:r>
              <a:rPr sz="2400" spc="-100" dirty="0">
                <a:solidFill>
                  <a:srgbClr val="CCCCCC"/>
                </a:solidFill>
                <a:latin typeface="Trebuchet MS"/>
                <a:cs typeface="Trebuchet MS"/>
              </a:rPr>
              <a:t> </a:t>
            </a:r>
            <a:r>
              <a:rPr sz="2400" spc="-5" dirty="0">
                <a:solidFill>
                  <a:srgbClr val="CCCCCC"/>
                </a:solidFill>
                <a:latin typeface="Trebuchet MS"/>
                <a:cs typeface="Trebuchet MS"/>
              </a:rPr>
              <a:t>Authority</a:t>
            </a:r>
            <a:endParaRPr sz="2400" dirty="0">
              <a:latin typeface="Trebuchet MS"/>
              <a:cs typeface="Trebuchet MS"/>
            </a:endParaRPr>
          </a:p>
          <a:p>
            <a:pPr marL="759460" indent="-746760">
              <a:spcBef>
                <a:spcPts val="575"/>
              </a:spcBef>
              <a:buAutoNum type="arabicPeriod"/>
              <a:tabLst>
                <a:tab pos="758825" algn="l"/>
                <a:tab pos="759460" algn="l"/>
              </a:tabLst>
            </a:pPr>
            <a:r>
              <a:rPr sz="2400" spc="-5" dirty="0">
                <a:solidFill>
                  <a:srgbClr val="CCCCCC"/>
                </a:solidFill>
                <a:latin typeface="Trebuchet MS"/>
                <a:cs typeface="Trebuchet MS"/>
              </a:rPr>
              <a:t>Miscellaneous</a:t>
            </a:r>
            <a:endParaRPr sz="2400" dirty="0">
              <a:latin typeface="Trebuchet MS"/>
              <a:cs typeface="Trebuchet MS"/>
            </a:endParaRPr>
          </a:p>
          <a:p>
            <a:pPr marL="759460" indent="-746760">
              <a:spcBef>
                <a:spcPts val="580"/>
              </a:spcBef>
              <a:buAutoNum type="arabicPeriod"/>
              <a:tabLst>
                <a:tab pos="758825" algn="l"/>
                <a:tab pos="759460" algn="l"/>
              </a:tabLst>
            </a:pPr>
            <a:r>
              <a:rPr sz="2400" dirty="0">
                <a:solidFill>
                  <a:srgbClr val="CCCCCC"/>
                </a:solidFill>
                <a:latin typeface="Trebuchet MS"/>
                <a:cs typeface="Trebuchet MS"/>
              </a:rPr>
              <a:t>Q &amp;</a:t>
            </a:r>
            <a:r>
              <a:rPr sz="2400" spc="-135" dirty="0">
                <a:solidFill>
                  <a:srgbClr val="CCCCCC"/>
                </a:solidFill>
                <a:latin typeface="Trebuchet MS"/>
                <a:cs typeface="Trebuchet MS"/>
              </a:rPr>
              <a:t> </a:t>
            </a:r>
            <a:r>
              <a:rPr sz="2400" dirty="0">
                <a:solidFill>
                  <a:srgbClr val="CCCCCC"/>
                </a:solidFill>
                <a:latin typeface="Trebuchet MS"/>
                <a:cs typeface="Trebuchet MS"/>
              </a:rPr>
              <a:t>A</a:t>
            </a:r>
            <a:endParaRPr sz="2400" dirty="0">
              <a:latin typeface="Trebuchet MS"/>
              <a:cs typeface="Trebuchet MS"/>
            </a:endParaRPr>
          </a:p>
        </p:txBody>
      </p:sp>
      <p:cxnSp>
        <p:nvCxnSpPr>
          <p:cNvPr id="5" name="Straight Connector 4">
            <a:extLst>
              <a:ext uri="{FF2B5EF4-FFF2-40B4-BE49-F238E27FC236}">
                <a16:creationId xmlns="" xmlns:a16="http://schemas.microsoft.com/office/drawing/2014/main" id="{A8B94B1A-C273-AB4C-9210-C35BE64C4191}"/>
              </a:ext>
            </a:extLst>
          </p:cNvPr>
          <p:cNvCxnSpPr/>
          <p:nvPr/>
        </p:nvCxnSpPr>
        <p:spPr>
          <a:xfrm>
            <a:off x="0" y="1143000"/>
            <a:ext cx="9144000" cy="0"/>
          </a:xfrm>
          <a:prstGeom prst="line">
            <a:avLst/>
          </a:prstGeom>
          <a:ln>
            <a:solidFill>
              <a:srgbClr val="00206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881AC4C-C4BD-734D-9E21-10CEB2640EF1}"/>
              </a:ext>
            </a:extLst>
          </p:cNvPr>
          <p:cNvSpPr>
            <a:spLocks noGrp="1"/>
          </p:cNvSpPr>
          <p:nvPr>
            <p:ph type="title"/>
          </p:nvPr>
        </p:nvSpPr>
        <p:spPr/>
        <p:txBody>
          <a:bodyPr/>
          <a:lstStyle/>
          <a:p>
            <a:pPr marL="12700">
              <a:lnSpc>
                <a:spcPct val="100000"/>
              </a:lnSpc>
              <a:spcBef>
                <a:spcPts val="100"/>
              </a:spcBef>
            </a:pPr>
            <a:r>
              <a:rPr lang="en-US" sz="3600" spc="-5" dirty="0"/>
              <a:t>Council</a:t>
            </a:r>
          </a:p>
        </p:txBody>
      </p:sp>
      <p:sp>
        <p:nvSpPr>
          <p:cNvPr id="3" name="Content Placeholder 2">
            <a:extLst>
              <a:ext uri="{FF2B5EF4-FFF2-40B4-BE49-F238E27FC236}">
                <a16:creationId xmlns="" xmlns:a16="http://schemas.microsoft.com/office/drawing/2014/main" id="{3B1021C0-35B0-894F-B81D-A5859124E20E}"/>
              </a:ext>
            </a:extLst>
          </p:cNvPr>
          <p:cNvSpPr>
            <a:spLocks noGrp="1"/>
          </p:cNvSpPr>
          <p:nvPr>
            <p:ph idx="1"/>
          </p:nvPr>
        </p:nvSpPr>
        <p:spPr>
          <a:xfrm>
            <a:off x="628650" y="1825627"/>
            <a:ext cx="7886700" cy="2746375"/>
          </a:xfrm>
        </p:spPr>
        <p:txBody>
          <a:bodyPr>
            <a:noAutofit/>
          </a:bodyPr>
          <a:lstStyle/>
          <a:p>
            <a:r>
              <a:rPr lang="en-US" sz="2400" dirty="0">
                <a:latin typeface="Trebuchet MS" panose="020B0703020202090204" pitchFamily="34" charset="0"/>
              </a:rPr>
              <a:t>If satisfied with the DC report and finds member guilty</a:t>
            </a:r>
          </a:p>
          <a:p>
            <a:pPr lvl="1"/>
            <a:r>
              <a:rPr lang="en-US" sz="2400" dirty="0">
                <a:latin typeface="Trebuchet MS" panose="020B0703020202090204" pitchFamily="34" charset="0"/>
              </a:rPr>
              <a:t>Give the member a reasonable opportunity of being heard</a:t>
            </a:r>
          </a:p>
          <a:p>
            <a:pPr lvl="1"/>
            <a:r>
              <a:rPr lang="en-US" sz="2400" dirty="0">
                <a:latin typeface="Trebuchet MS" panose="020B0703020202090204" pitchFamily="34" charset="0"/>
              </a:rPr>
              <a:t>If found guilty – reprimand / remove temporarily / remove permanently / penalty not exceeding </a:t>
            </a:r>
            <a:r>
              <a:rPr lang="en-US" sz="2400" dirty="0" err="1">
                <a:latin typeface="Trebuchet MS" panose="020B0703020202090204" pitchFamily="34" charset="0"/>
              </a:rPr>
              <a:t>Rs</a:t>
            </a:r>
            <a:r>
              <a:rPr lang="en-US" sz="2400" dirty="0">
                <a:latin typeface="Trebuchet MS" panose="020B0703020202090204" pitchFamily="34" charset="0"/>
              </a:rPr>
              <a:t> 5 lacs</a:t>
            </a:r>
          </a:p>
          <a:p>
            <a:r>
              <a:rPr lang="en-US" sz="2400" dirty="0">
                <a:latin typeface="Trebuchet MS" panose="020B0703020202090204" pitchFamily="34" charset="0"/>
              </a:rPr>
              <a:t>Send it back to the DC if not satisfied with the report</a:t>
            </a:r>
          </a:p>
          <a:p>
            <a:r>
              <a:rPr lang="en-US" sz="2400" dirty="0">
                <a:latin typeface="Trebuchet MS" panose="020B0703020202090204" pitchFamily="34" charset="0"/>
              </a:rPr>
              <a:t>If disagrees with the findings of the DC – appeal to the Appellate Authority itself or direct the PD to do so</a:t>
            </a:r>
          </a:p>
        </p:txBody>
      </p:sp>
      <p:sp>
        <p:nvSpPr>
          <p:cNvPr id="4" name="TextBox 3">
            <a:extLst>
              <a:ext uri="{FF2B5EF4-FFF2-40B4-BE49-F238E27FC236}">
                <a16:creationId xmlns="" xmlns:a16="http://schemas.microsoft.com/office/drawing/2014/main" id="{78845178-1A33-7345-9CF2-045AD16E6E1E}"/>
              </a:ext>
            </a:extLst>
          </p:cNvPr>
          <p:cNvSpPr txBox="1"/>
          <p:nvPr/>
        </p:nvSpPr>
        <p:spPr>
          <a:xfrm>
            <a:off x="2286000" y="5867400"/>
            <a:ext cx="5334000" cy="369332"/>
          </a:xfrm>
          <a:prstGeom prst="rect">
            <a:avLst/>
          </a:prstGeom>
          <a:noFill/>
        </p:spPr>
        <p:txBody>
          <a:bodyPr wrap="square" rtlCol="0">
            <a:spAutoFit/>
          </a:bodyPr>
          <a:lstStyle/>
          <a:p>
            <a:r>
              <a:rPr lang="en-US" dirty="0"/>
              <a:t>Sections 29 and 30 of the Act</a:t>
            </a:r>
          </a:p>
        </p:txBody>
      </p:sp>
      <p:cxnSp>
        <p:nvCxnSpPr>
          <p:cNvPr id="5" name="Straight Connector 4">
            <a:extLst>
              <a:ext uri="{FF2B5EF4-FFF2-40B4-BE49-F238E27FC236}">
                <a16:creationId xmlns="" xmlns:a16="http://schemas.microsoft.com/office/drawing/2014/main" id="{324D56C1-F34B-6849-BB5F-A74AC4E87F43}"/>
              </a:ext>
            </a:extLst>
          </p:cNvPr>
          <p:cNvCxnSpPr/>
          <p:nvPr/>
        </p:nvCxnSpPr>
        <p:spPr>
          <a:xfrm>
            <a:off x="0" y="1524000"/>
            <a:ext cx="9144000" cy="0"/>
          </a:xfrm>
          <a:prstGeom prst="line">
            <a:avLst/>
          </a:prstGeom>
          <a:ln>
            <a:solidFill>
              <a:srgbClr val="00206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815112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488696" y="160644"/>
            <a:ext cx="4501515" cy="566822"/>
          </a:xfrm>
          <a:prstGeom prst="rect">
            <a:avLst/>
          </a:prstGeom>
        </p:spPr>
        <p:txBody>
          <a:bodyPr vert="horz" wrap="square" lIns="0" tIns="12700" rIns="0" bIns="0" rtlCol="0" anchor="ctr">
            <a:spAutoFit/>
          </a:bodyPr>
          <a:lstStyle/>
          <a:p>
            <a:pPr marL="12700">
              <a:lnSpc>
                <a:spcPct val="100000"/>
              </a:lnSpc>
              <a:spcBef>
                <a:spcPts val="100"/>
              </a:spcBef>
            </a:pPr>
            <a:r>
              <a:rPr sz="3600" spc="-5" dirty="0"/>
              <a:t>Disciplinary Framework</a:t>
            </a:r>
          </a:p>
        </p:txBody>
      </p:sp>
      <p:sp>
        <p:nvSpPr>
          <p:cNvPr id="3" name="object 3"/>
          <p:cNvSpPr txBox="1"/>
          <p:nvPr/>
        </p:nvSpPr>
        <p:spPr>
          <a:xfrm>
            <a:off x="1564896" y="1662811"/>
            <a:ext cx="4643755" cy="3133550"/>
          </a:xfrm>
          <a:prstGeom prst="rect">
            <a:avLst/>
          </a:prstGeom>
        </p:spPr>
        <p:txBody>
          <a:bodyPr vert="horz" wrap="square" lIns="0" tIns="85725" rIns="0" bIns="0" rtlCol="0">
            <a:spAutoFit/>
          </a:bodyPr>
          <a:lstStyle/>
          <a:p>
            <a:pPr marL="12700">
              <a:spcBef>
                <a:spcPts val="675"/>
              </a:spcBef>
            </a:pPr>
            <a:r>
              <a:rPr sz="2400" spc="-5" dirty="0">
                <a:latin typeface="Trebuchet MS"/>
                <a:cs typeface="Trebuchet MS"/>
              </a:rPr>
              <a:t>Agenda:</a:t>
            </a:r>
            <a:endParaRPr sz="2400" dirty="0">
              <a:latin typeface="Trebuchet MS"/>
              <a:cs typeface="Trebuchet MS"/>
            </a:endParaRPr>
          </a:p>
          <a:p>
            <a:pPr marL="759460" indent="-746760">
              <a:spcBef>
                <a:spcPts val="575"/>
              </a:spcBef>
              <a:buAutoNum type="arabicPeriod"/>
              <a:tabLst>
                <a:tab pos="758825" algn="l"/>
                <a:tab pos="759460" algn="l"/>
              </a:tabLst>
            </a:pPr>
            <a:r>
              <a:rPr sz="2400" spc="-15" dirty="0">
                <a:solidFill>
                  <a:srgbClr val="CCCCCC"/>
                </a:solidFill>
                <a:latin typeface="Trebuchet MS"/>
                <a:cs typeface="Trebuchet MS"/>
              </a:rPr>
              <a:t>Profession </a:t>
            </a:r>
            <a:r>
              <a:rPr sz="2400" spc="-5" dirty="0">
                <a:solidFill>
                  <a:srgbClr val="CCCCCC"/>
                </a:solidFill>
                <a:latin typeface="Trebuchet MS"/>
                <a:cs typeface="Trebuchet MS"/>
              </a:rPr>
              <a:t>and</a:t>
            </a:r>
            <a:r>
              <a:rPr sz="2400" spc="20" dirty="0">
                <a:solidFill>
                  <a:srgbClr val="CCCCCC"/>
                </a:solidFill>
                <a:latin typeface="Trebuchet MS"/>
                <a:cs typeface="Trebuchet MS"/>
              </a:rPr>
              <a:t> </a:t>
            </a:r>
            <a:r>
              <a:rPr sz="2400" spc="-10" dirty="0">
                <a:solidFill>
                  <a:srgbClr val="CCCCCC"/>
                </a:solidFill>
                <a:latin typeface="Trebuchet MS"/>
                <a:cs typeface="Trebuchet MS"/>
              </a:rPr>
              <a:t>Legislation</a:t>
            </a:r>
            <a:endParaRPr sz="2400" dirty="0">
              <a:latin typeface="Trebuchet MS"/>
              <a:cs typeface="Trebuchet MS"/>
            </a:endParaRPr>
          </a:p>
          <a:p>
            <a:pPr marL="759460" indent="-746760">
              <a:spcBef>
                <a:spcPts val="580"/>
              </a:spcBef>
              <a:buAutoNum type="arabicPeriod"/>
              <a:tabLst>
                <a:tab pos="758825" algn="l"/>
                <a:tab pos="759460" algn="l"/>
              </a:tabLst>
            </a:pPr>
            <a:r>
              <a:rPr sz="2400" spc="-5" dirty="0">
                <a:solidFill>
                  <a:srgbClr val="CCCCCC"/>
                </a:solidFill>
                <a:latin typeface="Trebuchet MS"/>
                <a:cs typeface="Trebuchet MS"/>
              </a:rPr>
              <a:t>Disciplinary Committee</a:t>
            </a:r>
            <a:r>
              <a:rPr sz="2400" spc="-20" dirty="0">
                <a:solidFill>
                  <a:srgbClr val="CCCCCC"/>
                </a:solidFill>
                <a:latin typeface="Trebuchet MS"/>
                <a:cs typeface="Trebuchet MS"/>
              </a:rPr>
              <a:t> </a:t>
            </a:r>
            <a:r>
              <a:rPr sz="2400" spc="-5" dirty="0">
                <a:solidFill>
                  <a:srgbClr val="CCCCCC"/>
                </a:solidFill>
                <a:latin typeface="Trebuchet MS"/>
                <a:cs typeface="Trebuchet MS"/>
              </a:rPr>
              <a:t>[DC]</a:t>
            </a:r>
            <a:endParaRPr sz="2400" dirty="0">
              <a:latin typeface="Trebuchet MS"/>
              <a:cs typeface="Trebuchet MS"/>
            </a:endParaRPr>
          </a:p>
          <a:p>
            <a:pPr marL="759460" indent="-746760">
              <a:spcBef>
                <a:spcPts val="575"/>
              </a:spcBef>
              <a:buAutoNum type="arabicPeriod"/>
              <a:tabLst>
                <a:tab pos="758825" algn="l"/>
                <a:tab pos="759460" algn="l"/>
              </a:tabLst>
            </a:pPr>
            <a:r>
              <a:rPr sz="2400" spc="-20" dirty="0">
                <a:solidFill>
                  <a:srgbClr val="CCCCCC"/>
                </a:solidFill>
                <a:latin typeface="Trebuchet MS"/>
                <a:cs typeface="Trebuchet MS"/>
              </a:rPr>
              <a:t>Powers </a:t>
            </a:r>
            <a:r>
              <a:rPr sz="2400" dirty="0">
                <a:solidFill>
                  <a:srgbClr val="CCCCCC"/>
                </a:solidFill>
                <a:latin typeface="Trebuchet MS"/>
                <a:cs typeface="Trebuchet MS"/>
              </a:rPr>
              <a:t>of </a:t>
            </a:r>
            <a:r>
              <a:rPr sz="2400" spc="-5" dirty="0">
                <a:solidFill>
                  <a:srgbClr val="CCCCCC"/>
                </a:solidFill>
                <a:latin typeface="Trebuchet MS"/>
                <a:cs typeface="Trebuchet MS"/>
              </a:rPr>
              <a:t>Council</a:t>
            </a:r>
            <a:endParaRPr sz="2400" dirty="0">
              <a:latin typeface="Trebuchet MS"/>
              <a:cs typeface="Trebuchet MS"/>
            </a:endParaRPr>
          </a:p>
          <a:p>
            <a:pPr marL="759460" indent="-746760">
              <a:spcBef>
                <a:spcPts val="575"/>
              </a:spcBef>
              <a:buAutoNum type="arabicPeriod"/>
              <a:tabLst>
                <a:tab pos="758825" algn="l"/>
                <a:tab pos="759460" algn="l"/>
              </a:tabLst>
            </a:pPr>
            <a:r>
              <a:rPr sz="2400" spc="-5" dirty="0">
                <a:latin typeface="Trebuchet MS"/>
                <a:cs typeface="Trebuchet MS"/>
              </a:rPr>
              <a:t>Appellate</a:t>
            </a:r>
            <a:r>
              <a:rPr sz="2400" spc="-100" dirty="0">
                <a:latin typeface="Trebuchet MS"/>
                <a:cs typeface="Trebuchet MS"/>
              </a:rPr>
              <a:t> </a:t>
            </a:r>
            <a:r>
              <a:rPr sz="2400" spc="-5" dirty="0">
                <a:latin typeface="Trebuchet MS"/>
                <a:cs typeface="Trebuchet MS"/>
              </a:rPr>
              <a:t>Authority</a:t>
            </a:r>
            <a:endParaRPr sz="2400" dirty="0">
              <a:latin typeface="Trebuchet MS"/>
              <a:cs typeface="Trebuchet MS"/>
            </a:endParaRPr>
          </a:p>
          <a:p>
            <a:pPr marL="759460" indent="-746760">
              <a:spcBef>
                <a:spcPts val="575"/>
              </a:spcBef>
              <a:buAutoNum type="arabicPeriod"/>
              <a:tabLst>
                <a:tab pos="758825" algn="l"/>
                <a:tab pos="759460" algn="l"/>
              </a:tabLst>
            </a:pPr>
            <a:r>
              <a:rPr sz="2400" spc="-5" dirty="0">
                <a:solidFill>
                  <a:srgbClr val="CCCCCC"/>
                </a:solidFill>
                <a:latin typeface="Trebuchet MS"/>
                <a:cs typeface="Trebuchet MS"/>
              </a:rPr>
              <a:t>Miscellaneous</a:t>
            </a:r>
            <a:endParaRPr sz="2400" dirty="0">
              <a:latin typeface="Trebuchet MS"/>
              <a:cs typeface="Trebuchet MS"/>
            </a:endParaRPr>
          </a:p>
          <a:p>
            <a:pPr marL="759460" indent="-746760">
              <a:spcBef>
                <a:spcPts val="580"/>
              </a:spcBef>
              <a:buAutoNum type="arabicPeriod"/>
              <a:tabLst>
                <a:tab pos="758825" algn="l"/>
                <a:tab pos="759460" algn="l"/>
              </a:tabLst>
            </a:pPr>
            <a:r>
              <a:rPr sz="2400" dirty="0">
                <a:solidFill>
                  <a:srgbClr val="CCCCCC"/>
                </a:solidFill>
                <a:latin typeface="Trebuchet MS"/>
                <a:cs typeface="Trebuchet MS"/>
              </a:rPr>
              <a:t>Q &amp;</a:t>
            </a:r>
            <a:r>
              <a:rPr sz="2400" spc="-135" dirty="0">
                <a:solidFill>
                  <a:srgbClr val="CCCCCC"/>
                </a:solidFill>
                <a:latin typeface="Trebuchet MS"/>
                <a:cs typeface="Trebuchet MS"/>
              </a:rPr>
              <a:t> </a:t>
            </a:r>
            <a:r>
              <a:rPr sz="2400" dirty="0">
                <a:solidFill>
                  <a:srgbClr val="CCCCCC"/>
                </a:solidFill>
                <a:latin typeface="Trebuchet MS"/>
                <a:cs typeface="Trebuchet MS"/>
              </a:rPr>
              <a:t>A</a:t>
            </a:r>
            <a:endParaRPr sz="2400" dirty="0">
              <a:latin typeface="Trebuchet MS"/>
              <a:cs typeface="Trebuchet MS"/>
            </a:endParaRPr>
          </a:p>
        </p:txBody>
      </p:sp>
      <p:cxnSp>
        <p:nvCxnSpPr>
          <p:cNvPr id="5" name="Straight Connector 4">
            <a:extLst>
              <a:ext uri="{FF2B5EF4-FFF2-40B4-BE49-F238E27FC236}">
                <a16:creationId xmlns="" xmlns:a16="http://schemas.microsoft.com/office/drawing/2014/main" id="{54BC3C2F-757E-A54C-981A-B7C4E49BCF17}"/>
              </a:ext>
            </a:extLst>
          </p:cNvPr>
          <p:cNvCxnSpPr/>
          <p:nvPr/>
        </p:nvCxnSpPr>
        <p:spPr>
          <a:xfrm>
            <a:off x="0" y="1143000"/>
            <a:ext cx="9144000" cy="0"/>
          </a:xfrm>
          <a:prstGeom prst="line">
            <a:avLst/>
          </a:prstGeom>
          <a:ln>
            <a:solidFill>
              <a:srgbClr val="002060"/>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881AC4C-C4BD-734D-9E21-10CEB2640EF1}"/>
              </a:ext>
            </a:extLst>
          </p:cNvPr>
          <p:cNvSpPr>
            <a:spLocks noGrp="1"/>
          </p:cNvSpPr>
          <p:nvPr>
            <p:ph type="title"/>
          </p:nvPr>
        </p:nvSpPr>
        <p:spPr/>
        <p:txBody>
          <a:bodyPr/>
          <a:lstStyle/>
          <a:p>
            <a:pPr marL="12700">
              <a:lnSpc>
                <a:spcPct val="100000"/>
              </a:lnSpc>
              <a:spcBef>
                <a:spcPts val="100"/>
              </a:spcBef>
            </a:pPr>
            <a:r>
              <a:rPr lang="en-US" sz="3600" spc="-5" dirty="0"/>
              <a:t>Appellate Authority</a:t>
            </a:r>
          </a:p>
        </p:txBody>
      </p:sp>
      <p:sp>
        <p:nvSpPr>
          <p:cNvPr id="3" name="Content Placeholder 2">
            <a:extLst>
              <a:ext uri="{FF2B5EF4-FFF2-40B4-BE49-F238E27FC236}">
                <a16:creationId xmlns="" xmlns:a16="http://schemas.microsoft.com/office/drawing/2014/main" id="{3B1021C0-35B0-894F-B81D-A5859124E20E}"/>
              </a:ext>
            </a:extLst>
          </p:cNvPr>
          <p:cNvSpPr>
            <a:spLocks noGrp="1"/>
          </p:cNvSpPr>
          <p:nvPr>
            <p:ph idx="1"/>
          </p:nvPr>
        </p:nvSpPr>
        <p:spPr>
          <a:xfrm>
            <a:off x="628650" y="1690691"/>
            <a:ext cx="7886700" cy="4024311"/>
          </a:xfrm>
        </p:spPr>
        <p:txBody>
          <a:bodyPr>
            <a:noAutofit/>
          </a:bodyPr>
          <a:lstStyle/>
          <a:p>
            <a:pPr marL="12700" marR="5080">
              <a:lnSpc>
                <a:spcPct val="100000"/>
              </a:lnSpc>
              <a:spcBef>
                <a:spcPts val="100"/>
              </a:spcBef>
            </a:pPr>
            <a:r>
              <a:rPr lang="en-IN" sz="2400" dirty="0">
                <a:latin typeface="Trebuchet MS"/>
                <a:cs typeface="Trebuchet MS"/>
              </a:rPr>
              <a:t>Any </a:t>
            </a:r>
            <a:r>
              <a:rPr lang="en-IN" sz="2400" spc="-5" dirty="0">
                <a:latin typeface="Trebuchet MS"/>
                <a:cs typeface="Trebuchet MS"/>
              </a:rPr>
              <a:t>member </a:t>
            </a:r>
            <a:r>
              <a:rPr lang="en-IN" sz="2400" dirty="0">
                <a:latin typeface="Trebuchet MS"/>
                <a:cs typeface="Trebuchet MS"/>
              </a:rPr>
              <a:t>of </a:t>
            </a:r>
            <a:r>
              <a:rPr lang="en-IN" sz="2400" spc="-5" dirty="0">
                <a:latin typeface="Trebuchet MS"/>
                <a:cs typeface="Trebuchet MS"/>
              </a:rPr>
              <a:t>the Institute aggrieved by any order  </a:t>
            </a:r>
            <a:r>
              <a:rPr lang="en-IN" sz="2400" dirty="0">
                <a:latin typeface="Trebuchet MS"/>
                <a:cs typeface="Trebuchet MS"/>
              </a:rPr>
              <a:t>of </a:t>
            </a:r>
            <a:r>
              <a:rPr lang="en-IN" sz="2400" spc="-5" dirty="0">
                <a:latin typeface="Trebuchet MS"/>
                <a:cs typeface="Trebuchet MS"/>
              </a:rPr>
              <a:t>the Council imposing </a:t>
            </a:r>
            <a:r>
              <a:rPr lang="en-IN" sz="2400" dirty="0">
                <a:latin typeface="Trebuchet MS"/>
                <a:cs typeface="Trebuchet MS"/>
              </a:rPr>
              <a:t>on </a:t>
            </a:r>
            <a:r>
              <a:rPr lang="en-IN" sz="2400" spc="-5" dirty="0">
                <a:latin typeface="Trebuchet MS"/>
                <a:cs typeface="Trebuchet MS"/>
              </a:rPr>
              <a:t>him any </a:t>
            </a:r>
            <a:r>
              <a:rPr lang="en-IN" sz="2400" dirty="0">
                <a:latin typeface="Trebuchet MS"/>
                <a:cs typeface="Trebuchet MS"/>
              </a:rPr>
              <a:t>of </a:t>
            </a:r>
            <a:r>
              <a:rPr lang="en-IN" sz="2400" spc="-5" dirty="0">
                <a:latin typeface="Trebuchet MS"/>
                <a:cs typeface="Trebuchet MS"/>
              </a:rPr>
              <a:t>the </a:t>
            </a:r>
            <a:r>
              <a:rPr lang="en-IN" sz="2400" spc="-10" dirty="0">
                <a:latin typeface="Trebuchet MS"/>
                <a:cs typeface="Trebuchet MS"/>
              </a:rPr>
              <a:t>penalties  </a:t>
            </a:r>
            <a:r>
              <a:rPr lang="en-IN" sz="2400" dirty="0">
                <a:latin typeface="Trebuchet MS"/>
                <a:cs typeface="Trebuchet MS"/>
              </a:rPr>
              <a:t>referred </a:t>
            </a:r>
            <a:r>
              <a:rPr lang="en-IN" sz="2400" spc="-5" dirty="0">
                <a:latin typeface="Trebuchet MS"/>
                <a:cs typeface="Trebuchet MS"/>
              </a:rPr>
              <a:t>to in section 30, </a:t>
            </a:r>
            <a:r>
              <a:rPr lang="en-IN" sz="2400" spc="-75" dirty="0">
                <a:latin typeface="Trebuchet MS"/>
                <a:cs typeface="Trebuchet MS"/>
              </a:rPr>
              <a:t>may, </a:t>
            </a:r>
            <a:r>
              <a:rPr lang="en-IN" sz="2400" spc="-5" dirty="0">
                <a:latin typeface="Trebuchet MS"/>
                <a:cs typeface="Trebuchet MS"/>
              </a:rPr>
              <a:t>within </a:t>
            </a:r>
            <a:r>
              <a:rPr lang="en-IN" sz="2400" dirty="0">
                <a:latin typeface="Trebuchet MS"/>
                <a:cs typeface="Trebuchet MS"/>
              </a:rPr>
              <a:t>90 </a:t>
            </a:r>
            <a:r>
              <a:rPr lang="en-IN" sz="2400" spc="-5" dirty="0">
                <a:latin typeface="Trebuchet MS"/>
                <a:cs typeface="Trebuchet MS"/>
              </a:rPr>
              <a:t>days </a:t>
            </a:r>
            <a:r>
              <a:rPr lang="en-IN" sz="2400" dirty="0">
                <a:latin typeface="Trebuchet MS"/>
                <a:cs typeface="Trebuchet MS"/>
              </a:rPr>
              <a:t>of </a:t>
            </a:r>
            <a:r>
              <a:rPr lang="en-IN" sz="2400" spc="-5" dirty="0">
                <a:latin typeface="Trebuchet MS"/>
                <a:cs typeface="Trebuchet MS"/>
              </a:rPr>
              <a:t>the  date </a:t>
            </a:r>
            <a:r>
              <a:rPr lang="en-IN" sz="2400" dirty="0">
                <a:latin typeface="Trebuchet MS"/>
                <a:cs typeface="Trebuchet MS"/>
              </a:rPr>
              <a:t>on </a:t>
            </a:r>
            <a:r>
              <a:rPr lang="en-IN" sz="2400" spc="-5" dirty="0">
                <a:latin typeface="Trebuchet MS"/>
                <a:cs typeface="Trebuchet MS"/>
              </a:rPr>
              <a:t>which the </a:t>
            </a:r>
            <a:r>
              <a:rPr lang="en-IN" sz="2400" dirty="0">
                <a:latin typeface="Trebuchet MS"/>
                <a:cs typeface="Trebuchet MS"/>
              </a:rPr>
              <a:t>order </a:t>
            </a:r>
            <a:r>
              <a:rPr lang="en-IN" sz="2400" spc="-5" dirty="0">
                <a:latin typeface="Trebuchet MS"/>
                <a:cs typeface="Trebuchet MS"/>
              </a:rPr>
              <a:t>is communicated to him,  prefer an </a:t>
            </a:r>
            <a:r>
              <a:rPr lang="en-IN" sz="2400" spc="-10" dirty="0">
                <a:latin typeface="Trebuchet MS"/>
                <a:cs typeface="Trebuchet MS"/>
              </a:rPr>
              <a:t>appeal </a:t>
            </a:r>
            <a:r>
              <a:rPr lang="en-IN" sz="2400" spc="-5" dirty="0">
                <a:latin typeface="Trebuchet MS"/>
                <a:cs typeface="Trebuchet MS"/>
              </a:rPr>
              <a:t>to the</a:t>
            </a:r>
            <a:r>
              <a:rPr lang="en-IN" sz="2400" spc="-75" dirty="0">
                <a:latin typeface="Trebuchet MS"/>
                <a:cs typeface="Trebuchet MS"/>
              </a:rPr>
              <a:t> </a:t>
            </a:r>
            <a:r>
              <a:rPr lang="en-IN" sz="2400" spc="-5" dirty="0">
                <a:latin typeface="Trebuchet MS"/>
                <a:cs typeface="Trebuchet MS"/>
              </a:rPr>
              <a:t>Authority:</a:t>
            </a:r>
            <a:endParaRPr lang="en-IN" sz="2400" dirty="0">
              <a:latin typeface="Trebuchet MS"/>
              <a:cs typeface="Trebuchet MS"/>
            </a:endParaRPr>
          </a:p>
          <a:p>
            <a:pPr>
              <a:lnSpc>
                <a:spcPct val="100000"/>
              </a:lnSpc>
              <a:spcBef>
                <a:spcPts val="30"/>
              </a:spcBef>
            </a:pPr>
            <a:endParaRPr lang="en-IN" sz="2400" dirty="0">
              <a:latin typeface="Trebuchet MS"/>
              <a:cs typeface="Trebuchet MS"/>
            </a:endParaRPr>
          </a:p>
          <a:p>
            <a:pPr marL="12700" marR="137795">
              <a:lnSpc>
                <a:spcPct val="100000"/>
              </a:lnSpc>
            </a:pPr>
            <a:r>
              <a:rPr lang="en-IN" sz="2400" spc="-15" dirty="0">
                <a:latin typeface="Trebuchet MS"/>
                <a:cs typeface="Trebuchet MS"/>
              </a:rPr>
              <a:t>Provided </a:t>
            </a:r>
            <a:r>
              <a:rPr lang="en-IN" sz="2400" spc="-5" dirty="0">
                <a:latin typeface="Trebuchet MS"/>
                <a:cs typeface="Trebuchet MS"/>
              </a:rPr>
              <a:t>that the Authority may entertain any </a:t>
            </a:r>
            <a:r>
              <a:rPr lang="en-IN" sz="2400" dirty="0">
                <a:latin typeface="Trebuchet MS"/>
                <a:cs typeface="Trebuchet MS"/>
              </a:rPr>
              <a:t>such  </a:t>
            </a:r>
            <a:r>
              <a:rPr lang="en-IN" sz="2400" spc="-10" dirty="0">
                <a:latin typeface="Trebuchet MS"/>
                <a:cs typeface="Trebuchet MS"/>
              </a:rPr>
              <a:t>appeal </a:t>
            </a:r>
            <a:r>
              <a:rPr lang="en-IN" sz="2400" spc="-5" dirty="0">
                <a:latin typeface="Trebuchet MS"/>
                <a:cs typeface="Trebuchet MS"/>
              </a:rPr>
              <a:t>after the expiry </a:t>
            </a:r>
            <a:r>
              <a:rPr lang="en-IN" sz="2400" dirty="0">
                <a:latin typeface="Trebuchet MS"/>
                <a:cs typeface="Trebuchet MS"/>
              </a:rPr>
              <a:t>of </a:t>
            </a:r>
            <a:r>
              <a:rPr lang="en-IN" sz="2400" spc="-5" dirty="0">
                <a:latin typeface="Trebuchet MS"/>
                <a:cs typeface="Trebuchet MS"/>
              </a:rPr>
              <a:t>the </a:t>
            </a:r>
            <a:r>
              <a:rPr lang="en-IN" sz="2400" dirty="0">
                <a:latin typeface="Trebuchet MS"/>
                <a:cs typeface="Trebuchet MS"/>
              </a:rPr>
              <a:t>said </a:t>
            </a:r>
            <a:r>
              <a:rPr lang="en-IN" sz="2400" spc="-5" dirty="0">
                <a:latin typeface="Trebuchet MS"/>
                <a:cs typeface="Trebuchet MS"/>
              </a:rPr>
              <a:t>period </a:t>
            </a:r>
            <a:r>
              <a:rPr lang="en-IN" sz="2400" dirty="0">
                <a:latin typeface="Trebuchet MS"/>
                <a:cs typeface="Trebuchet MS"/>
              </a:rPr>
              <a:t>of 90  </a:t>
            </a:r>
            <a:r>
              <a:rPr lang="en-IN" sz="2400" spc="-5" dirty="0">
                <a:latin typeface="Trebuchet MS"/>
                <a:cs typeface="Trebuchet MS"/>
              </a:rPr>
              <a:t>days, if it </a:t>
            </a:r>
            <a:r>
              <a:rPr lang="en-IN" sz="2400" dirty="0">
                <a:latin typeface="Trebuchet MS"/>
                <a:cs typeface="Trebuchet MS"/>
              </a:rPr>
              <a:t>is satisfied </a:t>
            </a:r>
            <a:r>
              <a:rPr lang="en-IN" sz="2400" spc="-5" dirty="0">
                <a:latin typeface="Trebuchet MS"/>
                <a:cs typeface="Trebuchet MS"/>
              </a:rPr>
              <a:t>that there was </a:t>
            </a:r>
            <a:r>
              <a:rPr lang="en-IN" sz="2400" dirty="0">
                <a:latin typeface="Trebuchet MS"/>
                <a:cs typeface="Trebuchet MS"/>
              </a:rPr>
              <a:t>sufficient  </a:t>
            </a:r>
            <a:r>
              <a:rPr lang="en-IN" sz="2400" spc="-5" dirty="0">
                <a:latin typeface="Trebuchet MS"/>
                <a:cs typeface="Trebuchet MS"/>
              </a:rPr>
              <a:t>cause </a:t>
            </a:r>
            <a:r>
              <a:rPr lang="en-IN" sz="2400" dirty="0">
                <a:latin typeface="Trebuchet MS"/>
                <a:cs typeface="Trebuchet MS"/>
              </a:rPr>
              <a:t>for </a:t>
            </a:r>
            <a:r>
              <a:rPr lang="en-IN" sz="2400" spc="-10" dirty="0">
                <a:latin typeface="Trebuchet MS"/>
                <a:cs typeface="Trebuchet MS"/>
              </a:rPr>
              <a:t>not </a:t>
            </a:r>
            <a:r>
              <a:rPr lang="en-IN" sz="2400" dirty="0">
                <a:latin typeface="Trebuchet MS"/>
                <a:cs typeface="Trebuchet MS"/>
              </a:rPr>
              <a:t>filing </a:t>
            </a:r>
            <a:r>
              <a:rPr lang="en-IN" sz="2400" spc="-5" dirty="0">
                <a:latin typeface="Trebuchet MS"/>
                <a:cs typeface="Trebuchet MS"/>
              </a:rPr>
              <a:t>the appeal in</a:t>
            </a:r>
            <a:r>
              <a:rPr lang="en-IN" sz="2400" spc="30" dirty="0">
                <a:latin typeface="Trebuchet MS"/>
                <a:cs typeface="Trebuchet MS"/>
              </a:rPr>
              <a:t> </a:t>
            </a:r>
            <a:r>
              <a:rPr lang="en-IN" sz="2400" spc="-5" dirty="0">
                <a:latin typeface="Trebuchet MS"/>
                <a:cs typeface="Trebuchet MS"/>
              </a:rPr>
              <a:t>time.</a:t>
            </a:r>
            <a:endParaRPr lang="en-IN" sz="2400" dirty="0">
              <a:latin typeface="Trebuchet MS"/>
              <a:cs typeface="Trebuchet MS"/>
            </a:endParaRPr>
          </a:p>
        </p:txBody>
      </p:sp>
      <p:sp>
        <p:nvSpPr>
          <p:cNvPr id="4" name="TextBox 3">
            <a:extLst>
              <a:ext uri="{FF2B5EF4-FFF2-40B4-BE49-F238E27FC236}">
                <a16:creationId xmlns="" xmlns:a16="http://schemas.microsoft.com/office/drawing/2014/main" id="{78845178-1A33-7345-9CF2-045AD16E6E1E}"/>
              </a:ext>
            </a:extLst>
          </p:cNvPr>
          <p:cNvSpPr txBox="1"/>
          <p:nvPr/>
        </p:nvSpPr>
        <p:spPr>
          <a:xfrm>
            <a:off x="2286000" y="5867400"/>
            <a:ext cx="5334000" cy="369332"/>
          </a:xfrm>
          <a:prstGeom prst="rect">
            <a:avLst/>
          </a:prstGeom>
          <a:noFill/>
        </p:spPr>
        <p:txBody>
          <a:bodyPr wrap="square" rtlCol="0">
            <a:spAutoFit/>
          </a:bodyPr>
          <a:lstStyle/>
          <a:p>
            <a:r>
              <a:rPr lang="en-US" dirty="0"/>
              <a:t>Section 36 of the Act</a:t>
            </a:r>
          </a:p>
        </p:txBody>
      </p:sp>
      <p:cxnSp>
        <p:nvCxnSpPr>
          <p:cNvPr id="5" name="Straight Connector 4">
            <a:extLst>
              <a:ext uri="{FF2B5EF4-FFF2-40B4-BE49-F238E27FC236}">
                <a16:creationId xmlns="" xmlns:a16="http://schemas.microsoft.com/office/drawing/2014/main" id="{0CD0111E-2B74-F945-9177-869556529328}"/>
              </a:ext>
            </a:extLst>
          </p:cNvPr>
          <p:cNvCxnSpPr/>
          <p:nvPr/>
        </p:nvCxnSpPr>
        <p:spPr>
          <a:xfrm>
            <a:off x="0" y="1371600"/>
            <a:ext cx="9144000" cy="0"/>
          </a:xfrm>
          <a:prstGeom prst="line">
            <a:avLst/>
          </a:prstGeom>
          <a:ln>
            <a:solidFill>
              <a:srgbClr val="00206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445279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881AC4C-C4BD-734D-9E21-10CEB2640EF1}"/>
              </a:ext>
            </a:extLst>
          </p:cNvPr>
          <p:cNvSpPr>
            <a:spLocks noGrp="1"/>
          </p:cNvSpPr>
          <p:nvPr>
            <p:ph type="title"/>
          </p:nvPr>
        </p:nvSpPr>
        <p:spPr>
          <a:xfrm>
            <a:off x="628650" y="73522"/>
            <a:ext cx="7886700" cy="1325563"/>
          </a:xfrm>
        </p:spPr>
        <p:txBody>
          <a:bodyPr/>
          <a:lstStyle/>
          <a:p>
            <a:pPr marL="12700">
              <a:lnSpc>
                <a:spcPct val="100000"/>
              </a:lnSpc>
              <a:spcBef>
                <a:spcPts val="100"/>
              </a:spcBef>
            </a:pPr>
            <a:r>
              <a:rPr lang="en-US" sz="3600" spc="-5" dirty="0"/>
              <a:t>Appellate Authority</a:t>
            </a:r>
          </a:p>
        </p:txBody>
      </p:sp>
      <p:sp>
        <p:nvSpPr>
          <p:cNvPr id="3" name="Content Placeholder 2">
            <a:extLst>
              <a:ext uri="{FF2B5EF4-FFF2-40B4-BE49-F238E27FC236}">
                <a16:creationId xmlns="" xmlns:a16="http://schemas.microsoft.com/office/drawing/2014/main" id="{3B1021C0-35B0-894F-B81D-A5859124E20E}"/>
              </a:ext>
            </a:extLst>
          </p:cNvPr>
          <p:cNvSpPr>
            <a:spLocks noGrp="1"/>
          </p:cNvSpPr>
          <p:nvPr>
            <p:ph idx="1"/>
          </p:nvPr>
        </p:nvSpPr>
        <p:spPr>
          <a:xfrm>
            <a:off x="628650" y="1371601"/>
            <a:ext cx="7886700" cy="4343400"/>
          </a:xfrm>
        </p:spPr>
        <p:txBody>
          <a:bodyPr>
            <a:noAutofit/>
          </a:bodyPr>
          <a:lstStyle/>
          <a:p>
            <a:pPr marL="0" marR="5080" indent="0">
              <a:lnSpc>
                <a:spcPct val="100000"/>
              </a:lnSpc>
              <a:spcBef>
                <a:spcPts val="100"/>
              </a:spcBef>
              <a:buNone/>
            </a:pPr>
            <a:r>
              <a:rPr lang="en-IN" sz="2200" spc="-5" dirty="0">
                <a:latin typeface="Trebuchet MS"/>
              </a:rPr>
              <a:t>The Authority may, after calling for the records of any  case, revise any order made by the Council under  Section 30 and may-</a:t>
            </a:r>
          </a:p>
          <a:p>
            <a:pPr marL="695325" indent="-683260">
              <a:lnSpc>
                <a:spcPct val="100000"/>
              </a:lnSpc>
              <a:spcBef>
                <a:spcPts val="1210"/>
              </a:spcBef>
              <a:buAutoNum type="alphaLcParenBoth"/>
              <a:tabLst>
                <a:tab pos="695325" algn="l"/>
                <a:tab pos="695960" algn="l"/>
              </a:tabLst>
            </a:pPr>
            <a:r>
              <a:rPr lang="en-IN" sz="2200" spc="-5" dirty="0">
                <a:latin typeface="Trebuchet MS"/>
              </a:rPr>
              <a:t>confirm, modify or set aside the order;</a:t>
            </a:r>
          </a:p>
          <a:p>
            <a:pPr marL="695325" indent="-683260">
              <a:lnSpc>
                <a:spcPct val="100000"/>
              </a:lnSpc>
              <a:buAutoNum type="alphaLcParenBoth"/>
              <a:tabLst>
                <a:tab pos="695325" algn="l"/>
                <a:tab pos="695960" algn="l"/>
              </a:tabLst>
            </a:pPr>
            <a:r>
              <a:rPr lang="en-IN" sz="2200" spc="-5" dirty="0">
                <a:latin typeface="Trebuchet MS"/>
              </a:rPr>
              <a:t>impose any penalty or set aside, reduce or enhance the penalty imposed by the order;</a:t>
            </a:r>
          </a:p>
          <a:p>
            <a:pPr marL="695325" marR="271145" indent="-683260" algn="just">
              <a:lnSpc>
                <a:spcPct val="100000"/>
              </a:lnSpc>
              <a:buAutoNum type="alphaLcParenBoth" startAt="3"/>
              <a:tabLst>
                <a:tab pos="695960" algn="l"/>
              </a:tabLst>
            </a:pPr>
            <a:r>
              <a:rPr lang="en-IN" sz="2200" spc="-5" dirty="0">
                <a:latin typeface="Trebuchet MS"/>
              </a:rPr>
              <a:t>remit the case to the DC for such further inquiry as  the Authority considers proper in the circumstances  of the case; or</a:t>
            </a:r>
          </a:p>
          <a:p>
            <a:pPr marL="695325" marR="133985" indent="-683260">
              <a:lnSpc>
                <a:spcPct val="100000"/>
              </a:lnSpc>
              <a:buAutoNum type="alphaLcParenBoth" startAt="3"/>
              <a:tabLst>
                <a:tab pos="695325" algn="l"/>
                <a:tab pos="695960" algn="l"/>
              </a:tabLst>
            </a:pPr>
            <a:r>
              <a:rPr lang="en-IN" sz="2200" spc="-5" dirty="0">
                <a:latin typeface="Trebuchet MS"/>
              </a:rPr>
              <a:t>pass such other order as the Authority thinks fit:  provided that the Authority shall give an opportunity  of being heard to the parties concerned before  passing any order.</a:t>
            </a:r>
          </a:p>
        </p:txBody>
      </p:sp>
      <p:sp>
        <p:nvSpPr>
          <p:cNvPr id="4" name="TextBox 3">
            <a:extLst>
              <a:ext uri="{FF2B5EF4-FFF2-40B4-BE49-F238E27FC236}">
                <a16:creationId xmlns="" xmlns:a16="http://schemas.microsoft.com/office/drawing/2014/main" id="{78845178-1A33-7345-9CF2-045AD16E6E1E}"/>
              </a:ext>
            </a:extLst>
          </p:cNvPr>
          <p:cNvSpPr txBox="1"/>
          <p:nvPr/>
        </p:nvSpPr>
        <p:spPr>
          <a:xfrm>
            <a:off x="2057400" y="6352144"/>
            <a:ext cx="5334000" cy="369332"/>
          </a:xfrm>
          <a:prstGeom prst="rect">
            <a:avLst/>
          </a:prstGeom>
          <a:noFill/>
        </p:spPr>
        <p:txBody>
          <a:bodyPr wrap="square" rtlCol="0">
            <a:spAutoFit/>
          </a:bodyPr>
          <a:lstStyle/>
          <a:p>
            <a:r>
              <a:rPr lang="en-US" dirty="0"/>
              <a:t>Section 36 of the Act</a:t>
            </a:r>
          </a:p>
        </p:txBody>
      </p:sp>
      <p:cxnSp>
        <p:nvCxnSpPr>
          <p:cNvPr id="5" name="Straight Connector 4">
            <a:extLst>
              <a:ext uri="{FF2B5EF4-FFF2-40B4-BE49-F238E27FC236}">
                <a16:creationId xmlns="" xmlns:a16="http://schemas.microsoft.com/office/drawing/2014/main" id="{DBEF9F24-758A-BD4A-960D-13B4463399A3}"/>
              </a:ext>
            </a:extLst>
          </p:cNvPr>
          <p:cNvCxnSpPr/>
          <p:nvPr/>
        </p:nvCxnSpPr>
        <p:spPr>
          <a:xfrm>
            <a:off x="0" y="1143000"/>
            <a:ext cx="9144000" cy="0"/>
          </a:xfrm>
          <a:prstGeom prst="line">
            <a:avLst/>
          </a:prstGeom>
          <a:ln>
            <a:solidFill>
              <a:srgbClr val="00206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333371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488696" y="160644"/>
            <a:ext cx="4501515" cy="566822"/>
          </a:xfrm>
          <a:prstGeom prst="rect">
            <a:avLst/>
          </a:prstGeom>
        </p:spPr>
        <p:txBody>
          <a:bodyPr vert="horz" wrap="square" lIns="0" tIns="12700" rIns="0" bIns="0" rtlCol="0" anchor="ctr">
            <a:spAutoFit/>
          </a:bodyPr>
          <a:lstStyle/>
          <a:p>
            <a:pPr marL="12700">
              <a:lnSpc>
                <a:spcPct val="100000"/>
              </a:lnSpc>
              <a:spcBef>
                <a:spcPts val="100"/>
              </a:spcBef>
            </a:pPr>
            <a:r>
              <a:rPr sz="3600" spc="-5" dirty="0"/>
              <a:t>Disciplinary Framework</a:t>
            </a:r>
          </a:p>
        </p:txBody>
      </p:sp>
      <p:sp>
        <p:nvSpPr>
          <p:cNvPr id="3" name="object 3"/>
          <p:cNvSpPr txBox="1"/>
          <p:nvPr/>
        </p:nvSpPr>
        <p:spPr>
          <a:xfrm>
            <a:off x="1564896" y="1662811"/>
            <a:ext cx="4643755" cy="3133550"/>
          </a:xfrm>
          <a:prstGeom prst="rect">
            <a:avLst/>
          </a:prstGeom>
        </p:spPr>
        <p:txBody>
          <a:bodyPr vert="horz" wrap="square" lIns="0" tIns="85725" rIns="0" bIns="0" rtlCol="0">
            <a:spAutoFit/>
          </a:bodyPr>
          <a:lstStyle/>
          <a:p>
            <a:pPr marL="12700">
              <a:spcBef>
                <a:spcPts val="675"/>
              </a:spcBef>
            </a:pPr>
            <a:r>
              <a:rPr sz="2400" spc="-5" dirty="0">
                <a:latin typeface="Trebuchet MS"/>
                <a:cs typeface="Trebuchet MS"/>
              </a:rPr>
              <a:t>Agenda:</a:t>
            </a:r>
            <a:endParaRPr sz="2400" dirty="0">
              <a:latin typeface="Trebuchet MS"/>
              <a:cs typeface="Trebuchet MS"/>
            </a:endParaRPr>
          </a:p>
          <a:p>
            <a:pPr marL="759460" indent="-746760">
              <a:spcBef>
                <a:spcPts val="575"/>
              </a:spcBef>
              <a:buAutoNum type="arabicPeriod"/>
              <a:tabLst>
                <a:tab pos="758825" algn="l"/>
                <a:tab pos="759460" algn="l"/>
              </a:tabLst>
            </a:pPr>
            <a:r>
              <a:rPr sz="2400" spc="-15" dirty="0">
                <a:solidFill>
                  <a:srgbClr val="CCCCCC"/>
                </a:solidFill>
                <a:latin typeface="Trebuchet MS"/>
                <a:cs typeface="Trebuchet MS"/>
              </a:rPr>
              <a:t>Profession </a:t>
            </a:r>
            <a:r>
              <a:rPr sz="2400" spc="-5" dirty="0">
                <a:solidFill>
                  <a:srgbClr val="CCCCCC"/>
                </a:solidFill>
                <a:latin typeface="Trebuchet MS"/>
                <a:cs typeface="Trebuchet MS"/>
              </a:rPr>
              <a:t>and</a:t>
            </a:r>
            <a:r>
              <a:rPr sz="2400" spc="20" dirty="0">
                <a:solidFill>
                  <a:srgbClr val="CCCCCC"/>
                </a:solidFill>
                <a:latin typeface="Trebuchet MS"/>
                <a:cs typeface="Trebuchet MS"/>
              </a:rPr>
              <a:t> </a:t>
            </a:r>
            <a:r>
              <a:rPr sz="2400" spc="-10" dirty="0">
                <a:solidFill>
                  <a:srgbClr val="CCCCCC"/>
                </a:solidFill>
                <a:latin typeface="Trebuchet MS"/>
                <a:cs typeface="Trebuchet MS"/>
              </a:rPr>
              <a:t>Legislation</a:t>
            </a:r>
            <a:endParaRPr sz="2400" dirty="0">
              <a:latin typeface="Trebuchet MS"/>
              <a:cs typeface="Trebuchet MS"/>
            </a:endParaRPr>
          </a:p>
          <a:p>
            <a:pPr marL="759460" indent="-746760">
              <a:spcBef>
                <a:spcPts val="580"/>
              </a:spcBef>
              <a:buAutoNum type="arabicPeriod"/>
              <a:tabLst>
                <a:tab pos="758825" algn="l"/>
                <a:tab pos="759460" algn="l"/>
              </a:tabLst>
            </a:pPr>
            <a:r>
              <a:rPr sz="2400" spc="-5" dirty="0">
                <a:solidFill>
                  <a:srgbClr val="CCCCCC"/>
                </a:solidFill>
                <a:latin typeface="Trebuchet MS"/>
                <a:cs typeface="Trebuchet MS"/>
              </a:rPr>
              <a:t>Disciplinary Committee</a:t>
            </a:r>
            <a:r>
              <a:rPr sz="2400" spc="-20" dirty="0">
                <a:solidFill>
                  <a:srgbClr val="CCCCCC"/>
                </a:solidFill>
                <a:latin typeface="Trebuchet MS"/>
                <a:cs typeface="Trebuchet MS"/>
              </a:rPr>
              <a:t> </a:t>
            </a:r>
            <a:r>
              <a:rPr sz="2400" spc="-5" dirty="0">
                <a:solidFill>
                  <a:srgbClr val="CCCCCC"/>
                </a:solidFill>
                <a:latin typeface="Trebuchet MS"/>
                <a:cs typeface="Trebuchet MS"/>
              </a:rPr>
              <a:t>[DC]</a:t>
            </a:r>
            <a:endParaRPr sz="2400" dirty="0">
              <a:latin typeface="Trebuchet MS"/>
              <a:cs typeface="Trebuchet MS"/>
            </a:endParaRPr>
          </a:p>
          <a:p>
            <a:pPr marL="759460" indent="-746760">
              <a:spcBef>
                <a:spcPts val="575"/>
              </a:spcBef>
              <a:buAutoNum type="arabicPeriod"/>
              <a:tabLst>
                <a:tab pos="758825" algn="l"/>
                <a:tab pos="759460" algn="l"/>
              </a:tabLst>
            </a:pPr>
            <a:r>
              <a:rPr sz="2400" spc="-20" dirty="0">
                <a:solidFill>
                  <a:srgbClr val="CCCCCC"/>
                </a:solidFill>
                <a:latin typeface="Trebuchet MS"/>
                <a:cs typeface="Trebuchet MS"/>
              </a:rPr>
              <a:t>Powers </a:t>
            </a:r>
            <a:r>
              <a:rPr sz="2400" dirty="0">
                <a:solidFill>
                  <a:srgbClr val="CCCCCC"/>
                </a:solidFill>
                <a:latin typeface="Trebuchet MS"/>
                <a:cs typeface="Trebuchet MS"/>
              </a:rPr>
              <a:t>of </a:t>
            </a:r>
            <a:r>
              <a:rPr sz="2400" spc="-5" dirty="0">
                <a:solidFill>
                  <a:srgbClr val="CCCCCC"/>
                </a:solidFill>
                <a:latin typeface="Trebuchet MS"/>
                <a:cs typeface="Trebuchet MS"/>
              </a:rPr>
              <a:t>Council</a:t>
            </a:r>
            <a:endParaRPr sz="2400" dirty="0">
              <a:latin typeface="Trebuchet MS"/>
              <a:cs typeface="Trebuchet MS"/>
            </a:endParaRPr>
          </a:p>
          <a:p>
            <a:pPr marL="759460" indent="-746760">
              <a:spcBef>
                <a:spcPts val="575"/>
              </a:spcBef>
              <a:buAutoNum type="arabicPeriod"/>
              <a:tabLst>
                <a:tab pos="758825" algn="l"/>
                <a:tab pos="759460" algn="l"/>
              </a:tabLst>
            </a:pPr>
            <a:r>
              <a:rPr sz="2400" spc="-5" dirty="0">
                <a:solidFill>
                  <a:srgbClr val="CCCCCC"/>
                </a:solidFill>
                <a:latin typeface="Trebuchet MS"/>
                <a:cs typeface="Trebuchet MS"/>
              </a:rPr>
              <a:t>Appellate</a:t>
            </a:r>
            <a:r>
              <a:rPr sz="2400" spc="-100" dirty="0">
                <a:solidFill>
                  <a:srgbClr val="CCCCCC"/>
                </a:solidFill>
                <a:latin typeface="Trebuchet MS"/>
                <a:cs typeface="Trebuchet MS"/>
              </a:rPr>
              <a:t> </a:t>
            </a:r>
            <a:r>
              <a:rPr sz="2400" spc="-5" dirty="0">
                <a:solidFill>
                  <a:srgbClr val="CCCCCC"/>
                </a:solidFill>
                <a:latin typeface="Trebuchet MS"/>
                <a:cs typeface="Trebuchet MS"/>
              </a:rPr>
              <a:t>Authority</a:t>
            </a:r>
            <a:endParaRPr sz="2400" dirty="0">
              <a:latin typeface="Trebuchet MS"/>
              <a:cs typeface="Trebuchet MS"/>
            </a:endParaRPr>
          </a:p>
          <a:p>
            <a:pPr marL="759460" indent="-746760">
              <a:spcBef>
                <a:spcPts val="575"/>
              </a:spcBef>
              <a:buAutoNum type="arabicPeriod"/>
              <a:tabLst>
                <a:tab pos="758825" algn="l"/>
                <a:tab pos="759460" algn="l"/>
              </a:tabLst>
            </a:pPr>
            <a:r>
              <a:rPr sz="2400" spc="-5" dirty="0">
                <a:latin typeface="Trebuchet MS"/>
                <a:cs typeface="Trebuchet MS"/>
              </a:rPr>
              <a:t>Miscellaneous</a:t>
            </a:r>
            <a:endParaRPr sz="2400" dirty="0">
              <a:latin typeface="Trebuchet MS"/>
              <a:cs typeface="Trebuchet MS"/>
            </a:endParaRPr>
          </a:p>
          <a:p>
            <a:pPr marL="759460" indent="-746760">
              <a:spcBef>
                <a:spcPts val="580"/>
              </a:spcBef>
              <a:buAutoNum type="arabicPeriod"/>
              <a:tabLst>
                <a:tab pos="758825" algn="l"/>
                <a:tab pos="759460" algn="l"/>
              </a:tabLst>
            </a:pPr>
            <a:r>
              <a:rPr sz="2400" dirty="0">
                <a:solidFill>
                  <a:srgbClr val="CCCCCC"/>
                </a:solidFill>
                <a:latin typeface="Trebuchet MS"/>
                <a:cs typeface="Trebuchet MS"/>
              </a:rPr>
              <a:t>Q &amp;</a:t>
            </a:r>
            <a:r>
              <a:rPr sz="2400" spc="-135" dirty="0">
                <a:solidFill>
                  <a:srgbClr val="CCCCCC"/>
                </a:solidFill>
                <a:latin typeface="Trebuchet MS"/>
                <a:cs typeface="Trebuchet MS"/>
              </a:rPr>
              <a:t> </a:t>
            </a:r>
            <a:r>
              <a:rPr sz="2400" dirty="0">
                <a:solidFill>
                  <a:srgbClr val="CCCCCC"/>
                </a:solidFill>
                <a:latin typeface="Trebuchet MS"/>
                <a:cs typeface="Trebuchet MS"/>
              </a:rPr>
              <a:t>A</a:t>
            </a:r>
            <a:endParaRPr sz="2400" dirty="0">
              <a:latin typeface="Trebuchet MS"/>
              <a:cs typeface="Trebuchet MS"/>
            </a:endParaRPr>
          </a:p>
        </p:txBody>
      </p:sp>
      <p:cxnSp>
        <p:nvCxnSpPr>
          <p:cNvPr id="5" name="Straight Connector 4">
            <a:extLst>
              <a:ext uri="{FF2B5EF4-FFF2-40B4-BE49-F238E27FC236}">
                <a16:creationId xmlns="" xmlns:a16="http://schemas.microsoft.com/office/drawing/2014/main" id="{C590C6DD-9B26-DA45-BA77-1630B536B80D}"/>
              </a:ext>
            </a:extLst>
          </p:cNvPr>
          <p:cNvCxnSpPr/>
          <p:nvPr/>
        </p:nvCxnSpPr>
        <p:spPr>
          <a:xfrm>
            <a:off x="0" y="1143000"/>
            <a:ext cx="9144000" cy="0"/>
          </a:xfrm>
          <a:prstGeom prst="line">
            <a:avLst/>
          </a:prstGeom>
          <a:ln>
            <a:solidFill>
              <a:srgbClr val="002060"/>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881AC4C-C4BD-734D-9E21-10CEB2640EF1}"/>
              </a:ext>
            </a:extLst>
          </p:cNvPr>
          <p:cNvSpPr>
            <a:spLocks noGrp="1"/>
          </p:cNvSpPr>
          <p:nvPr>
            <p:ph type="title"/>
          </p:nvPr>
        </p:nvSpPr>
        <p:spPr/>
        <p:txBody>
          <a:bodyPr/>
          <a:lstStyle/>
          <a:p>
            <a:pPr marL="12700">
              <a:lnSpc>
                <a:spcPct val="100000"/>
              </a:lnSpc>
              <a:spcBef>
                <a:spcPts val="100"/>
              </a:spcBef>
            </a:pPr>
            <a:r>
              <a:rPr lang="en-US" sz="3600" spc="-5" dirty="0"/>
              <a:t>Miscellaneous</a:t>
            </a:r>
          </a:p>
        </p:txBody>
      </p:sp>
      <p:sp>
        <p:nvSpPr>
          <p:cNvPr id="3" name="Content Placeholder 2">
            <a:extLst>
              <a:ext uri="{FF2B5EF4-FFF2-40B4-BE49-F238E27FC236}">
                <a16:creationId xmlns="" xmlns:a16="http://schemas.microsoft.com/office/drawing/2014/main" id="{3B1021C0-35B0-894F-B81D-A5859124E20E}"/>
              </a:ext>
            </a:extLst>
          </p:cNvPr>
          <p:cNvSpPr>
            <a:spLocks noGrp="1"/>
          </p:cNvSpPr>
          <p:nvPr>
            <p:ph idx="1"/>
          </p:nvPr>
        </p:nvSpPr>
        <p:spPr>
          <a:xfrm>
            <a:off x="628650" y="1825627"/>
            <a:ext cx="7886700" cy="3889375"/>
          </a:xfrm>
        </p:spPr>
        <p:txBody>
          <a:bodyPr>
            <a:noAutofit/>
          </a:bodyPr>
          <a:lstStyle/>
          <a:p>
            <a:pPr marL="355600" marR="5080" indent="-343535">
              <a:spcBef>
                <a:spcPts val="385"/>
              </a:spcBef>
              <a:buFont typeface="Arial"/>
              <a:buChar char="•"/>
              <a:tabLst>
                <a:tab pos="355600" algn="l"/>
                <a:tab pos="356235" algn="l"/>
              </a:tabLst>
            </a:pPr>
            <a:r>
              <a:rPr lang="en-IN" sz="2400" dirty="0">
                <a:latin typeface="Trebuchet MS"/>
                <a:cs typeface="Trebuchet MS"/>
              </a:rPr>
              <a:t>The </a:t>
            </a:r>
            <a:r>
              <a:rPr lang="en-IN" sz="2400" spc="-5" dirty="0">
                <a:latin typeface="Trebuchet MS"/>
                <a:cs typeface="Trebuchet MS"/>
              </a:rPr>
              <a:t>Council publishes the disciplinary cases in its  website, and/or the </a:t>
            </a:r>
            <a:r>
              <a:rPr lang="en-IN" sz="2400" dirty="0">
                <a:latin typeface="Trebuchet MS"/>
                <a:cs typeface="Trebuchet MS"/>
              </a:rPr>
              <a:t>Actuary </a:t>
            </a:r>
            <a:r>
              <a:rPr lang="en-IN" sz="2400" spc="-5" dirty="0">
                <a:latin typeface="Trebuchet MS"/>
                <a:cs typeface="Trebuchet MS"/>
              </a:rPr>
              <a:t>India Magazine,  being member </a:t>
            </a:r>
            <a:r>
              <a:rPr lang="en-IN" sz="2400" dirty="0">
                <a:latin typeface="Trebuchet MS"/>
                <a:cs typeface="Trebuchet MS"/>
              </a:rPr>
              <a:t>of </a:t>
            </a:r>
            <a:r>
              <a:rPr lang="en-IN" sz="2400" spc="-5" dirty="0">
                <a:latin typeface="Trebuchet MS"/>
                <a:cs typeface="Trebuchet MS"/>
              </a:rPr>
              <a:t>the </a:t>
            </a:r>
            <a:r>
              <a:rPr lang="en-IN" sz="2400" spc="-10" dirty="0">
                <a:latin typeface="Trebuchet MS"/>
                <a:cs typeface="Trebuchet MS"/>
              </a:rPr>
              <a:t>International </a:t>
            </a:r>
            <a:r>
              <a:rPr lang="en-IN" sz="2400" dirty="0">
                <a:latin typeface="Trebuchet MS"/>
                <a:cs typeface="Trebuchet MS"/>
              </a:rPr>
              <a:t>Actuarial  </a:t>
            </a:r>
            <a:r>
              <a:rPr lang="en-IN" sz="2400" spc="-5" dirty="0">
                <a:latin typeface="Trebuchet MS"/>
                <a:cs typeface="Trebuchet MS"/>
              </a:rPr>
              <a:t>Association. The purpose includes educating the  members </a:t>
            </a:r>
            <a:r>
              <a:rPr lang="en-IN" sz="2400" dirty="0">
                <a:latin typeface="Trebuchet MS"/>
                <a:cs typeface="Trebuchet MS"/>
              </a:rPr>
              <a:t>on </a:t>
            </a:r>
            <a:r>
              <a:rPr lang="en-IN" sz="2400" spc="-10" dirty="0">
                <a:latin typeface="Trebuchet MS"/>
                <a:cs typeface="Trebuchet MS"/>
              </a:rPr>
              <a:t>how </a:t>
            </a:r>
            <a:r>
              <a:rPr lang="en-IN" sz="2400" spc="-5" dirty="0">
                <a:latin typeface="Trebuchet MS"/>
                <a:cs typeface="Trebuchet MS"/>
              </a:rPr>
              <a:t>to act professionally and </a:t>
            </a:r>
            <a:r>
              <a:rPr lang="en-IN" sz="2400" spc="-10" dirty="0">
                <a:latin typeface="Trebuchet MS"/>
                <a:cs typeface="Trebuchet MS"/>
              </a:rPr>
              <a:t>not </a:t>
            </a:r>
            <a:r>
              <a:rPr lang="en-IN" sz="2400" spc="-5" dirty="0">
                <a:latin typeface="Trebuchet MS"/>
                <a:cs typeface="Trebuchet MS"/>
              </a:rPr>
              <a:t>to  commit </a:t>
            </a:r>
            <a:r>
              <a:rPr lang="en-IN" sz="2400" dirty="0">
                <a:latin typeface="Trebuchet MS"/>
                <a:cs typeface="Trebuchet MS"/>
              </a:rPr>
              <a:t>such </a:t>
            </a:r>
            <a:r>
              <a:rPr lang="en-IN" sz="2400" spc="-5" dirty="0">
                <a:latin typeface="Trebuchet MS"/>
                <a:cs typeface="Trebuchet MS"/>
              </a:rPr>
              <a:t>mistakes.</a:t>
            </a:r>
            <a:endParaRPr lang="en-IN" sz="2400" dirty="0">
              <a:latin typeface="Trebuchet MS"/>
              <a:cs typeface="Trebuchet MS"/>
            </a:endParaRPr>
          </a:p>
          <a:p>
            <a:pPr marL="355600" indent="-343535">
              <a:lnSpc>
                <a:spcPct val="100000"/>
              </a:lnSpc>
              <a:spcBef>
                <a:spcPts val="290"/>
              </a:spcBef>
              <a:buFont typeface="Arial"/>
              <a:buChar char="•"/>
              <a:tabLst>
                <a:tab pos="355600" algn="l"/>
                <a:tab pos="356235" algn="l"/>
              </a:tabLst>
            </a:pPr>
            <a:r>
              <a:rPr lang="en-IN" sz="2400" spc="-5" dirty="0">
                <a:latin typeface="Trebuchet MS"/>
                <a:cs typeface="Trebuchet MS"/>
              </a:rPr>
              <a:t>Anonymous complaints are not</a:t>
            </a:r>
            <a:r>
              <a:rPr lang="en-IN" sz="2400" spc="20" dirty="0">
                <a:latin typeface="Trebuchet MS"/>
                <a:cs typeface="Trebuchet MS"/>
              </a:rPr>
              <a:t> </a:t>
            </a:r>
            <a:r>
              <a:rPr lang="en-IN" sz="2400" spc="-5" dirty="0">
                <a:latin typeface="Trebuchet MS"/>
                <a:cs typeface="Trebuchet MS"/>
              </a:rPr>
              <a:t>entertained.</a:t>
            </a:r>
            <a:endParaRPr lang="en-IN" sz="2400" dirty="0">
              <a:latin typeface="Trebuchet MS"/>
              <a:cs typeface="Trebuchet MS"/>
            </a:endParaRPr>
          </a:p>
          <a:p>
            <a:pPr marL="355600" marR="66040" indent="-343535">
              <a:lnSpc>
                <a:spcPts val="2590"/>
              </a:lnSpc>
              <a:spcBef>
                <a:spcPts val="615"/>
              </a:spcBef>
              <a:buFont typeface="Arial"/>
              <a:buChar char="•"/>
              <a:tabLst>
                <a:tab pos="355600" algn="l"/>
                <a:tab pos="356235" algn="l"/>
              </a:tabLst>
            </a:pPr>
            <a:r>
              <a:rPr lang="en-IN" sz="2400" spc="-5" dirty="0">
                <a:latin typeface="Trebuchet MS"/>
                <a:cs typeface="Trebuchet MS"/>
              </a:rPr>
              <a:t>Members can be charged in </a:t>
            </a:r>
            <a:r>
              <a:rPr lang="en-IN" sz="2400" dirty="0">
                <a:latin typeface="Trebuchet MS"/>
                <a:cs typeface="Trebuchet MS"/>
              </a:rPr>
              <a:t>relation </a:t>
            </a:r>
            <a:r>
              <a:rPr lang="en-IN" sz="2400" spc="-5" dirty="0">
                <a:latin typeface="Trebuchet MS"/>
                <a:cs typeface="Trebuchet MS"/>
              </a:rPr>
              <a:t>to matters  other than professional</a:t>
            </a:r>
            <a:r>
              <a:rPr lang="en-IN" sz="2400" spc="55" dirty="0">
                <a:latin typeface="Trebuchet MS"/>
                <a:cs typeface="Trebuchet MS"/>
              </a:rPr>
              <a:t> </a:t>
            </a:r>
            <a:r>
              <a:rPr lang="en-IN" sz="2400" spc="-10" dirty="0">
                <a:latin typeface="Trebuchet MS"/>
                <a:cs typeface="Trebuchet MS"/>
              </a:rPr>
              <a:t>misconduct.</a:t>
            </a:r>
            <a:endParaRPr lang="en-IN" sz="2400" dirty="0">
              <a:latin typeface="Trebuchet MS"/>
              <a:cs typeface="Trebuchet MS"/>
            </a:endParaRPr>
          </a:p>
        </p:txBody>
      </p:sp>
      <p:cxnSp>
        <p:nvCxnSpPr>
          <p:cNvPr id="5" name="Straight Connector 4">
            <a:extLst>
              <a:ext uri="{FF2B5EF4-FFF2-40B4-BE49-F238E27FC236}">
                <a16:creationId xmlns="" xmlns:a16="http://schemas.microsoft.com/office/drawing/2014/main" id="{C176580F-39F3-A44D-8760-E0D4FAAD3E85}"/>
              </a:ext>
            </a:extLst>
          </p:cNvPr>
          <p:cNvCxnSpPr/>
          <p:nvPr/>
        </p:nvCxnSpPr>
        <p:spPr>
          <a:xfrm>
            <a:off x="0" y="1524000"/>
            <a:ext cx="9144000" cy="0"/>
          </a:xfrm>
          <a:prstGeom prst="line">
            <a:avLst/>
          </a:prstGeom>
          <a:ln>
            <a:solidFill>
              <a:srgbClr val="00206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1090708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881AC4C-C4BD-734D-9E21-10CEB2640EF1}"/>
              </a:ext>
            </a:extLst>
          </p:cNvPr>
          <p:cNvSpPr>
            <a:spLocks noGrp="1"/>
          </p:cNvSpPr>
          <p:nvPr>
            <p:ph type="title"/>
          </p:nvPr>
        </p:nvSpPr>
        <p:spPr/>
        <p:txBody>
          <a:bodyPr/>
          <a:lstStyle/>
          <a:p>
            <a:pPr marL="12700">
              <a:lnSpc>
                <a:spcPct val="100000"/>
              </a:lnSpc>
              <a:spcBef>
                <a:spcPts val="100"/>
              </a:spcBef>
            </a:pPr>
            <a:r>
              <a:rPr lang="en-US" sz="3600" spc="-5" dirty="0"/>
              <a:t>Conclusion</a:t>
            </a:r>
          </a:p>
        </p:txBody>
      </p:sp>
      <p:sp>
        <p:nvSpPr>
          <p:cNvPr id="3" name="Content Placeholder 2">
            <a:extLst>
              <a:ext uri="{FF2B5EF4-FFF2-40B4-BE49-F238E27FC236}">
                <a16:creationId xmlns="" xmlns:a16="http://schemas.microsoft.com/office/drawing/2014/main" id="{3B1021C0-35B0-894F-B81D-A5859124E20E}"/>
              </a:ext>
            </a:extLst>
          </p:cNvPr>
          <p:cNvSpPr>
            <a:spLocks noGrp="1"/>
          </p:cNvSpPr>
          <p:nvPr>
            <p:ph idx="1"/>
          </p:nvPr>
        </p:nvSpPr>
        <p:spPr>
          <a:xfrm>
            <a:off x="628650" y="1825627"/>
            <a:ext cx="7886700" cy="3813175"/>
          </a:xfrm>
        </p:spPr>
        <p:txBody>
          <a:bodyPr>
            <a:normAutofit lnSpcReduction="10000"/>
          </a:bodyPr>
          <a:lstStyle/>
          <a:p>
            <a:pPr marL="355600" marR="5080" indent="-343535">
              <a:spcBef>
                <a:spcPts val="385"/>
              </a:spcBef>
              <a:buFont typeface="Arial"/>
              <a:buChar char="•"/>
              <a:tabLst>
                <a:tab pos="355600" algn="l"/>
                <a:tab pos="356235" algn="l"/>
              </a:tabLst>
            </a:pPr>
            <a:r>
              <a:rPr lang="en-IN" sz="2400" dirty="0">
                <a:latin typeface="Trebuchet MS"/>
                <a:cs typeface="Trebuchet MS"/>
              </a:rPr>
              <a:t>The process is in existence to </a:t>
            </a:r>
            <a:r>
              <a:rPr lang="en-IN" sz="2400" spc="-10" dirty="0"/>
              <a:t>protect  </a:t>
            </a:r>
            <a:r>
              <a:rPr lang="en-IN" sz="2400" spc="-5" dirty="0"/>
              <a:t>the public and the integrity </a:t>
            </a:r>
            <a:r>
              <a:rPr lang="en-IN" sz="2400" dirty="0"/>
              <a:t>of </a:t>
            </a:r>
            <a:r>
              <a:rPr lang="en-IN" sz="2400" spc="-5" dirty="0"/>
              <a:t>the actuarial  profession.</a:t>
            </a:r>
          </a:p>
          <a:p>
            <a:pPr marL="355600" marR="5080" indent="-343535">
              <a:spcBef>
                <a:spcPts val="385"/>
              </a:spcBef>
              <a:buFont typeface="Arial"/>
              <a:buChar char="•"/>
              <a:tabLst>
                <a:tab pos="355600" algn="l"/>
                <a:tab pos="356235" algn="l"/>
              </a:tabLst>
            </a:pPr>
            <a:r>
              <a:rPr lang="en-IN" sz="2400" dirty="0">
                <a:latin typeface="Trebuchet MS"/>
                <a:cs typeface="Trebuchet MS"/>
              </a:rPr>
              <a:t>The process is documented in the legislation and must be followed.</a:t>
            </a:r>
          </a:p>
          <a:p>
            <a:pPr marL="355600" marR="5080" indent="-343535">
              <a:spcBef>
                <a:spcPts val="385"/>
              </a:spcBef>
              <a:buFont typeface="Arial"/>
              <a:buChar char="•"/>
              <a:tabLst>
                <a:tab pos="355600" algn="l"/>
                <a:tab pos="356235" algn="l"/>
              </a:tabLst>
            </a:pPr>
            <a:r>
              <a:rPr lang="en-IN" sz="2400" dirty="0">
                <a:latin typeface="Trebuchet MS"/>
                <a:cs typeface="Trebuchet MS"/>
              </a:rPr>
              <a:t>Every member is a brand ambassador of the profession. There is thus a huge responsibility on every member to follow the standards in letter and spirit.</a:t>
            </a:r>
          </a:p>
          <a:p>
            <a:pPr marL="355600" marR="5080" indent="-343535">
              <a:spcBef>
                <a:spcPts val="385"/>
              </a:spcBef>
              <a:buFont typeface="Arial"/>
              <a:buChar char="•"/>
              <a:tabLst>
                <a:tab pos="355600" algn="l"/>
                <a:tab pos="356235" algn="l"/>
              </a:tabLst>
            </a:pPr>
            <a:r>
              <a:rPr lang="en-IN" sz="2400" dirty="0">
                <a:latin typeface="Trebuchet MS"/>
                <a:cs typeface="Trebuchet MS"/>
              </a:rPr>
              <a:t>When in doubt consult another member with relevant experience before it is too late.</a:t>
            </a:r>
          </a:p>
          <a:p>
            <a:pPr marL="355600" marR="5080" indent="-343535">
              <a:spcBef>
                <a:spcPts val="385"/>
              </a:spcBef>
              <a:buFont typeface="Arial"/>
              <a:buChar char="•"/>
              <a:tabLst>
                <a:tab pos="355600" algn="l"/>
                <a:tab pos="356235" algn="l"/>
              </a:tabLst>
            </a:pPr>
            <a:r>
              <a:rPr lang="en-IN" sz="2400" dirty="0">
                <a:latin typeface="Trebuchet MS"/>
                <a:cs typeface="Trebuchet MS"/>
              </a:rPr>
              <a:t>It is worth reading past cases of IAI and other actuarial bodies. </a:t>
            </a:r>
          </a:p>
          <a:p>
            <a:pPr marL="355600" marR="5080" indent="-343535">
              <a:spcBef>
                <a:spcPts val="385"/>
              </a:spcBef>
              <a:buFont typeface="Arial"/>
              <a:buChar char="•"/>
              <a:tabLst>
                <a:tab pos="355600" algn="l"/>
                <a:tab pos="356235" algn="l"/>
              </a:tabLst>
            </a:pPr>
            <a:endParaRPr lang="en-IN" sz="2400" dirty="0">
              <a:latin typeface="Trebuchet MS"/>
              <a:cs typeface="Trebuchet MS"/>
            </a:endParaRPr>
          </a:p>
          <a:p>
            <a:pPr marL="355600" marR="5080" indent="-343535">
              <a:spcBef>
                <a:spcPts val="385"/>
              </a:spcBef>
              <a:buFont typeface="Arial"/>
              <a:buChar char="•"/>
              <a:tabLst>
                <a:tab pos="355600" algn="l"/>
                <a:tab pos="356235" algn="l"/>
              </a:tabLst>
            </a:pPr>
            <a:endParaRPr lang="en-IN" sz="2000" dirty="0">
              <a:latin typeface="Trebuchet MS"/>
              <a:cs typeface="Trebuchet MS"/>
            </a:endParaRPr>
          </a:p>
        </p:txBody>
      </p:sp>
      <p:cxnSp>
        <p:nvCxnSpPr>
          <p:cNvPr id="4" name="Straight Connector 3">
            <a:extLst>
              <a:ext uri="{FF2B5EF4-FFF2-40B4-BE49-F238E27FC236}">
                <a16:creationId xmlns="" xmlns:a16="http://schemas.microsoft.com/office/drawing/2014/main" id="{A6205974-AAC8-704A-B37D-B5382ECBC40A}"/>
              </a:ext>
            </a:extLst>
          </p:cNvPr>
          <p:cNvCxnSpPr/>
          <p:nvPr/>
        </p:nvCxnSpPr>
        <p:spPr>
          <a:xfrm>
            <a:off x="0" y="1447800"/>
            <a:ext cx="9144000" cy="0"/>
          </a:xfrm>
          <a:prstGeom prst="line">
            <a:avLst/>
          </a:prstGeom>
          <a:ln>
            <a:solidFill>
              <a:srgbClr val="00206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8963631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488696" y="160644"/>
            <a:ext cx="4501515" cy="566822"/>
          </a:xfrm>
          <a:prstGeom prst="rect">
            <a:avLst/>
          </a:prstGeom>
        </p:spPr>
        <p:txBody>
          <a:bodyPr vert="horz" wrap="square" lIns="0" tIns="12700" rIns="0" bIns="0" rtlCol="0" anchor="ctr">
            <a:spAutoFit/>
          </a:bodyPr>
          <a:lstStyle/>
          <a:p>
            <a:pPr marL="12700">
              <a:lnSpc>
                <a:spcPct val="100000"/>
              </a:lnSpc>
              <a:spcBef>
                <a:spcPts val="100"/>
              </a:spcBef>
            </a:pPr>
            <a:r>
              <a:rPr sz="3600" spc="-5" dirty="0"/>
              <a:t>Disciplinary Framework</a:t>
            </a:r>
          </a:p>
        </p:txBody>
      </p:sp>
      <p:sp>
        <p:nvSpPr>
          <p:cNvPr id="3" name="object 3"/>
          <p:cNvSpPr txBox="1"/>
          <p:nvPr/>
        </p:nvSpPr>
        <p:spPr>
          <a:xfrm>
            <a:off x="1564896" y="1662811"/>
            <a:ext cx="4643755" cy="3133550"/>
          </a:xfrm>
          <a:prstGeom prst="rect">
            <a:avLst/>
          </a:prstGeom>
        </p:spPr>
        <p:txBody>
          <a:bodyPr vert="horz" wrap="square" lIns="0" tIns="85725" rIns="0" bIns="0" rtlCol="0">
            <a:spAutoFit/>
          </a:bodyPr>
          <a:lstStyle/>
          <a:p>
            <a:pPr marL="12700">
              <a:spcBef>
                <a:spcPts val="675"/>
              </a:spcBef>
            </a:pPr>
            <a:r>
              <a:rPr sz="2400" spc="-5" dirty="0">
                <a:latin typeface="Trebuchet MS"/>
                <a:cs typeface="Trebuchet MS"/>
              </a:rPr>
              <a:t>Agenda:</a:t>
            </a:r>
            <a:endParaRPr sz="2400" dirty="0">
              <a:latin typeface="Trebuchet MS"/>
              <a:cs typeface="Trebuchet MS"/>
            </a:endParaRPr>
          </a:p>
          <a:p>
            <a:pPr marL="759460" indent="-746760">
              <a:spcBef>
                <a:spcPts val="575"/>
              </a:spcBef>
              <a:buAutoNum type="arabicPeriod"/>
              <a:tabLst>
                <a:tab pos="758825" algn="l"/>
                <a:tab pos="759460" algn="l"/>
              </a:tabLst>
            </a:pPr>
            <a:r>
              <a:rPr sz="2400" spc="-15" dirty="0">
                <a:solidFill>
                  <a:srgbClr val="CCCCCC"/>
                </a:solidFill>
                <a:latin typeface="Trebuchet MS"/>
                <a:cs typeface="Trebuchet MS"/>
              </a:rPr>
              <a:t>Profession </a:t>
            </a:r>
            <a:r>
              <a:rPr sz="2400" spc="-5" dirty="0">
                <a:solidFill>
                  <a:srgbClr val="CCCCCC"/>
                </a:solidFill>
                <a:latin typeface="Trebuchet MS"/>
                <a:cs typeface="Trebuchet MS"/>
              </a:rPr>
              <a:t>and</a:t>
            </a:r>
            <a:r>
              <a:rPr sz="2400" spc="20" dirty="0">
                <a:solidFill>
                  <a:srgbClr val="CCCCCC"/>
                </a:solidFill>
                <a:latin typeface="Trebuchet MS"/>
                <a:cs typeface="Trebuchet MS"/>
              </a:rPr>
              <a:t> </a:t>
            </a:r>
            <a:r>
              <a:rPr sz="2400" spc="-10" dirty="0">
                <a:solidFill>
                  <a:srgbClr val="CCCCCC"/>
                </a:solidFill>
                <a:latin typeface="Trebuchet MS"/>
                <a:cs typeface="Trebuchet MS"/>
              </a:rPr>
              <a:t>Legislation</a:t>
            </a:r>
            <a:endParaRPr sz="2400" dirty="0">
              <a:latin typeface="Trebuchet MS"/>
              <a:cs typeface="Trebuchet MS"/>
            </a:endParaRPr>
          </a:p>
          <a:p>
            <a:pPr marL="759460" indent="-746760">
              <a:spcBef>
                <a:spcPts val="580"/>
              </a:spcBef>
              <a:buAutoNum type="arabicPeriod"/>
              <a:tabLst>
                <a:tab pos="758825" algn="l"/>
                <a:tab pos="759460" algn="l"/>
              </a:tabLst>
            </a:pPr>
            <a:r>
              <a:rPr sz="2400" spc="-5" dirty="0">
                <a:solidFill>
                  <a:srgbClr val="CCCCCC"/>
                </a:solidFill>
                <a:latin typeface="Trebuchet MS"/>
                <a:cs typeface="Trebuchet MS"/>
              </a:rPr>
              <a:t>Disciplinary Committee</a:t>
            </a:r>
            <a:r>
              <a:rPr sz="2400" spc="-20" dirty="0">
                <a:solidFill>
                  <a:srgbClr val="CCCCCC"/>
                </a:solidFill>
                <a:latin typeface="Trebuchet MS"/>
                <a:cs typeface="Trebuchet MS"/>
              </a:rPr>
              <a:t> </a:t>
            </a:r>
            <a:r>
              <a:rPr sz="2400" spc="-5" dirty="0">
                <a:solidFill>
                  <a:srgbClr val="CCCCCC"/>
                </a:solidFill>
                <a:latin typeface="Trebuchet MS"/>
                <a:cs typeface="Trebuchet MS"/>
              </a:rPr>
              <a:t>[DC]</a:t>
            </a:r>
            <a:endParaRPr sz="2400" dirty="0">
              <a:latin typeface="Trebuchet MS"/>
              <a:cs typeface="Trebuchet MS"/>
            </a:endParaRPr>
          </a:p>
          <a:p>
            <a:pPr marL="759460" indent="-746760">
              <a:spcBef>
                <a:spcPts val="575"/>
              </a:spcBef>
              <a:buAutoNum type="arabicPeriod"/>
              <a:tabLst>
                <a:tab pos="758825" algn="l"/>
                <a:tab pos="759460" algn="l"/>
              </a:tabLst>
            </a:pPr>
            <a:r>
              <a:rPr sz="2400" spc="-20" dirty="0">
                <a:solidFill>
                  <a:srgbClr val="CCCCCC"/>
                </a:solidFill>
                <a:latin typeface="Trebuchet MS"/>
                <a:cs typeface="Trebuchet MS"/>
              </a:rPr>
              <a:t>Powers </a:t>
            </a:r>
            <a:r>
              <a:rPr sz="2400" dirty="0">
                <a:solidFill>
                  <a:srgbClr val="CCCCCC"/>
                </a:solidFill>
                <a:latin typeface="Trebuchet MS"/>
                <a:cs typeface="Trebuchet MS"/>
              </a:rPr>
              <a:t>of </a:t>
            </a:r>
            <a:r>
              <a:rPr sz="2400" spc="-5" dirty="0">
                <a:solidFill>
                  <a:srgbClr val="CCCCCC"/>
                </a:solidFill>
                <a:latin typeface="Trebuchet MS"/>
                <a:cs typeface="Trebuchet MS"/>
              </a:rPr>
              <a:t>Council</a:t>
            </a:r>
            <a:endParaRPr sz="2400" dirty="0">
              <a:latin typeface="Trebuchet MS"/>
              <a:cs typeface="Trebuchet MS"/>
            </a:endParaRPr>
          </a:p>
          <a:p>
            <a:pPr marL="759460" indent="-746760">
              <a:spcBef>
                <a:spcPts val="575"/>
              </a:spcBef>
              <a:buAutoNum type="arabicPeriod"/>
              <a:tabLst>
                <a:tab pos="758825" algn="l"/>
                <a:tab pos="759460" algn="l"/>
              </a:tabLst>
            </a:pPr>
            <a:r>
              <a:rPr sz="2400" spc="-5" dirty="0">
                <a:solidFill>
                  <a:srgbClr val="CCCCCC"/>
                </a:solidFill>
                <a:latin typeface="Trebuchet MS"/>
                <a:cs typeface="Trebuchet MS"/>
              </a:rPr>
              <a:t>Appellate</a:t>
            </a:r>
            <a:r>
              <a:rPr sz="2400" spc="-100" dirty="0">
                <a:solidFill>
                  <a:srgbClr val="CCCCCC"/>
                </a:solidFill>
                <a:latin typeface="Trebuchet MS"/>
                <a:cs typeface="Trebuchet MS"/>
              </a:rPr>
              <a:t> </a:t>
            </a:r>
            <a:r>
              <a:rPr sz="2400" spc="-5" dirty="0">
                <a:solidFill>
                  <a:srgbClr val="CCCCCC"/>
                </a:solidFill>
                <a:latin typeface="Trebuchet MS"/>
                <a:cs typeface="Trebuchet MS"/>
              </a:rPr>
              <a:t>Authority</a:t>
            </a:r>
            <a:endParaRPr sz="2400" dirty="0">
              <a:latin typeface="Trebuchet MS"/>
              <a:cs typeface="Trebuchet MS"/>
            </a:endParaRPr>
          </a:p>
          <a:p>
            <a:pPr marL="759460" indent="-746760">
              <a:spcBef>
                <a:spcPts val="575"/>
              </a:spcBef>
              <a:buAutoNum type="arabicPeriod"/>
              <a:tabLst>
                <a:tab pos="758825" algn="l"/>
                <a:tab pos="759460" algn="l"/>
              </a:tabLst>
            </a:pPr>
            <a:r>
              <a:rPr sz="2400" spc="-5" dirty="0">
                <a:solidFill>
                  <a:srgbClr val="CCCCCC"/>
                </a:solidFill>
                <a:latin typeface="Trebuchet MS"/>
                <a:cs typeface="Trebuchet MS"/>
              </a:rPr>
              <a:t>Miscellaneous</a:t>
            </a:r>
            <a:endParaRPr sz="2400" dirty="0">
              <a:latin typeface="Trebuchet MS"/>
              <a:cs typeface="Trebuchet MS"/>
            </a:endParaRPr>
          </a:p>
          <a:p>
            <a:pPr marL="759460" indent="-746760">
              <a:spcBef>
                <a:spcPts val="580"/>
              </a:spcBef>
              <a:buAutoNum type="arabicPeriod"/>
              <a:tabLst>
                <a:tab pos="758825" algn="l"/>
                <a:tab pos="759460" algn="l"/>
              </a:tabLst>
            </a:pPr>
            <a:r>
              <a:rPr sz="2400" dirty="0">
                <a:latin typeface="Trebuchet MS"/>
                <a:cs typeface="Trebuchet MS"/>
              </a:rPr>
              <a:t>Q &amp;</a:t>
            </a:r>
            <a:r>
              <a:rPr sz="2400" spc="-135" dirty="0">
                <a:latin typeface="Trebuchet MS"/>
                <a:cs typeface="Trebuchet MS"/>
              </a:rPr>
              <a:t> </a:t>
            </a:r>
            <a:r>
              <a:rPr sz="2400" dirty="0">
                <a:latin typeface="Trebuchet MS"/>
                <a:cs typeface="Trebuchet MS"/>
              </a:rPr>
              <a:t>A</a:t>
            </a:r>
          </a:p>
        </p:txBody>
      </p:sp>
      <p:cxnSp>
        <p:nvCxnSpPr>
          <p:cNvPr id="5" name="Straight Connector 4">
            <a:extLst>
              <a:ext uri="{FF2B5EF4-FFF2-40B4-BE49-F238E27FC236}">
                <a16:creationId xmlns="" xmlns:a16="http://schemas.microsoft.com/office/drawing/2014/main" id="{FFEB845D-EF68-FF40-A657-247603D30F17}"/>
              </a:ext>
            </a:extLst>
          </p:cNvPr>
          <p:cNvCxnSpPr/>
          <p:nvPr/>
        </p:nvCxnSpPr>
        <p:spPr>
          <a:xfrm>
            <a:off x="0" y="1143000"/>
            <a:ext cx="9144000" cy="0"/>
          </a:xfrm>
          <a:prstGeom prst="line">
            <a:avLst/>
          </a:prstGeom>
          <a:ln>
            <a:solidFill>
              <a:srgbClr val="002060"/>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13" name="Picture 1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058151" y="1088066"/>
            <a:ext cx="814010" cy="820010"/>
          </a:xfrm>
          <a:prstGeom prst="rect">
            <a:avLst/>
          </a:prstGeom>
          <a:blipFill dpi="0" rotWithShape="1">
            <a:blip r:embed="rId5"/>
            <a:srcRect/>
            <a:stretch>
              <a:fillRect/>
            </a:stretch>
          </a:blipFill>
        </p:spPr>
      </p:pic>
      <p:sp>
        <p:nvSpPr>
          <p:cNvPr id="14" name="Rectangle 2"/>
          <p:cNvSpPr txBox="1">
            <a:spLocks noChangeArrowheads="1"/>
          </p:cNvSpPr>
          <p:nvPr/>
        </p:nvSpPr>
        <p:spPr>
          <a:xfrm>
            <a:off x="1474384" y="911092"/>
            <a:ext cx="4869266" cy="631958"/>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algn="l"/>
            <a:r>
              <a:rPr lang="es-ES" altLang="en-US" sz="3300" b="1" kern="0" dirty="0">
                <a:solidFill>
                  <a:srgbClr val="000000"/>
                </a:solidFill>
                <a:latin typeface="Trebuchet MS" panose="020B0603020202020204" pitchFamily="34" charset="0"/>
              </a:rPr>
              <a:t>IAI </a:t>
            </a:r>
            <a:r>
              <a:rPr lang="es-ES" altLang="en-US" sz="3300" b="1" kern="0" dirty="0" err="1">
                <a:solidFill>
                  <a:srgbClr val="000000"/>
                </a:solidFill>
                <a:latin typeface="Trebuchet MS" panose="020B0603020202020204" pitchFamily="34" charset="0"/>
              </a:rPr>
              <a:t>Disciplinary</a:t>
            </a:r>
            <a:r>
              <a:rPr lang="es-ES" altLang="en-US" sz="3300" b="1" kern="0" dirty="0">
                <a:solidFill>
                  <a:srgbClr val="000000"/>
                </a:solidFill>
                <a:latin typeface="Trebuchet MS" panose="020B0603020202020204" pitchFamily="34" charset="0"/>
              </a:rPr>
              <a:t> </a:t>
            </a:r>
            <a:r>
              <a:rPr lang="es-ES" altLang="en-US" sz="3300" b="1" kern="0" dirty="0" err="1">
                <a:solidFill>
                  <a:srgbClr val="000000"/>
                </a:solidFill>
                <a:latin typeface="Trebuchet MS" panose="020B0603020202020204" pitchFamily="34" charset="0"/>
              </a:rPr>
              <a:t>Process</a:t>
            </a:r>
            <a:endParaRPr lang="es-ES" altLang="en-US" sz="3300" b="1" kern="0" dirty="0">
              <a:solidFill>
                <a:srgbClr val="000000"/>
              </a:solidFill>
              <a:latin typeface="Trebuchet MS" panose="020B0603020202020204" pitchFamily="34" charset="0"/>
            </a:endParaRPr>
          </a:p>
        </p:txBody>
      </p:sp>
      <p:sp>
        <p:nvSpPr>
          <p:cNvPr id="15" name="Footer Placeholder 4"/>
          <p:cNvSpPr txBox="1">
            <a:spLocks/>
          </p:cNvSpPr>
          <p:nvPr/>
        </p:nvSpPr>
        <p:spPr>
          <a:xfrm>
            <a:off x="6200775" y="5732878"/>
            <a:ext cx="2171700" cy="273844"/>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350" dirty="0">
                <a:solidFill>
                  <a:srgbClr val="000000"/>
                </a:solidFill>
              </a:rPr>
              <a:t>www.actuariesindia.org</a:t>
            </a:r>
          </a:p>
        </p:txBody>
      </p:sp>
      <p:sp>
        <p:nvSpPr>
          <p:cNvPr id="17" name="Rectangle 16">
            <a:extLst>
              <a:ext uri="{FF2B5EF4-FFF2-40B4-BE49-F238E27FC236}">
                <a16:creationId xmlns:a16="http://schemas.microsoft.com/office/drawing/2014/main" xmlns="" id="{1F916314-502A-4158-B06C-FFCAB2550DE3}"/>
              </a:ext>
            </a:extLst>
          </p:cNvPr>
          <p:cNvSpPr/>
          <p:nvPr/>
        </p:nvSpPr>
        <p:spPr>
          <a:xfrm>
            <a:off x="4400552" y="2867759"/>
            <a:ext cx="3971925" cy="1095493"/>
          </a:xfrm>
          <a:prstGeom prst="rect">
            <a:avLst/>
          </a:prstGeom>
        </p:spPr>
        <p:txBody>
          <a:bodyPr wrap="square">
            <a:spAutoFit/>
          </a:bodyPr>
          <a:lstStyle/>
          <a:p>
            <a:pPr>
              <a:lnSpc>
                <a:spcPct val="107000"/>
              </a:lnSpc>
              <a:spcAft>
                <a:spcPts val="600"/>
              </a:spcAft>
            </a:pPr>
            <a:r>
              <a:rPr lang="en-IN" sz="1875" b="1" dirty="0">
                <a:solidFill>
                  <a:srgbClr val="000000"/>
                </a:solidFill>
                <a:latin typeface="Calibri" panose="020F0502020204030204" pitchFamily="34" charset="0"/>
                <a:ea typeface="Calibri" panose="020F0502020204030204" pitchFamily="34" charset="0"/>
                <a:cs typeface="Shruti" panose="020B0502040204020203" pitchFamily="34" charset="0"/>
              </a:rPr>
              <a:t>Anil Kumar Singh</a:t>
            </a:r>
          </a:p>
          <a:p>
            <a:pPr>
              <a:lnSpc>
                <a:spcPct val="107000"/>
              </a:lnSpc>
              <a:spcAft>
                <a:spcPts val="600"/>
              </a:spcAft>
            </a:pPr>
            <a:r>
              <a:rPr lang="en-IN" sz="1875" b="1" dirty="0">
                <a:solidFill>
                  <a:srgbClr val="000000"/>
                </a:solidFill>
                <a:latin typeface="Calibri" panose="020F0502020204030204" pitchFamily="34" charset="0"/>
                <a:ea typeface="Calibri" panose="020F0502020204030204" pitchFamily="34" charset="0"/>
                <a:cs typeface="Shruti" panose="020B0502040204020203" pitchFamily="34" charset="0"/>
              </a:rPr>
              <a:t>Member</a:t>
            </a:r>
            <a:r>
              <a:rPr lang="en-IN" sz="1875" dirty="0">
                <a:solidFill>
                  <a:srgbClr val="000000"/>
                </a:solidFill>
                <a:latin typeface="Calibri" panose="020F0502020204030204" pitchFamily="34" charset="0"/>
                <a:ea typeface="Calibri" panose="020F0502020204030204" pitchFamily="34" charset="0"/>
                <a:cs typeface="Shruti" panose="020B0502040204020203" pitchFamily="34" charset="0"/>
              </a:rPr>
              <a:t>, Disciplinary Committee &amp; Professionalism Committee, IAI</a:t>
            </a:r>
          </a:p>
        </p:txBody>
      </p:sp>
      <p:pic>
        <p:nvPicPr>
          <p:cNvPr id="1026" name="Picture 2" descr="Anil Kumar Singh"/>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2057400" y="2142131"/>
            <a:ext cx="2114550" cy="22149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5361558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488694" y="129867"/>
            <a:ext cx="5750306" cy="628377"/>
          </a:xfrm>
          <a:prstGeom prst="rect">
            <a:avLst/>
          </a:prstGeom>
        </p:spPr>
        <p:txBody>
          <a:bodyPr vert="horz" wrap="square" lIns="0" tIns="12700" rIns="0" bIns="0" rtlCol="0" anchor="ctr">
            <a:spAutoFit/>
          </a:bodyPr>
          <a:lstStyle/>
          <a:p>
            <a:pPr marL="12700">
              <a:lnSpc>
                <a:spcPct val="100000"/>
              </a:lnSpc>
              <a:spcBef>
                <a:spcPts val="100"/>
              </a:spcBef>
            </a:pPr>
            <a:r>
              <a:rPr sz="4000" spc="-5" dirty="0">
                <a:cs typeface="Trebuchet MS"/>
              </a:rPr>
              <a:t>Disciplinary</a:t>
            </a:r>
            <a:r>
              <a:rPr sz="4000" spc="-50" dirty="0">
                <a:cs typeface="Trebuchet MS"/>
              </a:rPr>
              <a:t> </a:t>
            </a:r>
            <a:r>
              <a:rPr sz="4000" spc="-15" dirty="0">
                <a:cs typeface="Trebuchet MS"/>
              </a:rPr>
              <a:t>Framework</a:t>
            </a:r>
          </a:p>
        </p:txBody>
      </p:sp>
      <p:sp>
        <p:nvSpPr>
          <p:cNvPr id="3" name="object 3"/>
          <p:cNvSpPr txBox="1"/>
          <p:nvPr/>
        </p:nvSpPr>
        <p:spPr>
          <a:xfrm>
            <a:off x="1564894" y="1662811"/>
            <a:ext cx="4964430" cy="3133550"/>
          </a:xfrm>
          <a:prstGeom prst="rect">
            <a:avLst/>
          </a:prstGeom>
        </p:spPr>
        <p:txBody>
          <a:bodyPr vert="horz" wrap="square" lIns="0" tIns="85725" rIns="0" bIns="0" rtlCol="0">
            <a:spAutoFit/>
          </a:bodyPr>
          <a:lstStyle/>
          <a:p>
            <a:pPr marL="12700">
              <a:spcBef>
                <a:spcPts val="675"/>
              </a:spcBef>
            </a:pPr>
            <a:r>
              <a:rPr sz="2400" spc="-5" dirty="0">
                <a:latin typeface="Trebuchet MS"/>
                <a:cs typeface="Trebuchet MS"/>
              </a:rPr>
              <a:t>Agenda:</a:t>
            </a:r>
            <a:endParaRPr sz="2400" dirty="0">
              <a:latin typeface="Trebuchet MS"/>
              <a:cs typeface="Trebuchet MS"/>
            </a:endParaRPr>
          </a:p>
          <a:p>
            <a:pPr marL="759460" indent="-746760">
              <a:spcBef>
                <a:spcPts val="575"/>
              </a:spcBef>
              <a:buAutoNum type="arabicPeriod"/>
              <a:tabLst>
                <a:tab pos="758825" algn="l"/>
                <a:tab pos="759460" algn="l"/>
              </a:tabLst>
            </a:pPr>
            <a:r>
              <a:rPr sz="2400" spc="-15" dirty="0">
                <a:latin typeface="Trebuchet MS"/>
                <a:cs typeface="Trebuchet MS"/>
              </a:rPr>
              <a:t>Profession</a:t>
            </a:r>
            <a:r>
              <a:rPr lang="en-US" sz="2400" spc="-15" dirty="0">
                <a:latin typeface="Trebuchet MS"/>
                <a:cs typeface="Trebuchet MS"/>
              </a:rPr>
              <a:t> and Legislation</a:t>
            </a:r>
            <a:endParaRPr sz="2400" dirty="0">
              <a:latin typeface="Trebuchet MS"/>
              <a:cs typeface="Trebuchet MS"/>
            </a:endParaRPr>
          </a:p>
          <a:p>
            <a:pPr marL="759460" indent="-746760">
              <a:spcBef>
                <a:spcPts val="580"/>
              </a:spcBef>
              <a:buAutoNum type="arabicPeriod"/>
              <a:tabLst>
                <a:tab pos="758825" algn="l"/>
                <a:tab pos="759460" algn="l"/>
              </a:tabLst>
            </a:pPr>
            <a:r>
              <a:rPr sz="2400" spc="-5" dirty="0">
                <a:latin typeface="Trebuchet MS"/>
                <a:cs typeface="Trebuchet MS"/>
              </a:rPr>
              <a:t>Disciplinary Committee</a:t>
            </a:r>
            <a:r>
              <a:rPr sz="2400" spc="-15" dirty="0">
                <a:latin typeface="Trebuchet MS"/>
                <a:cs typeface="Trebuchet MS"/>
              </a:rPr>
              <a:t> </a:t>
            </a:r>
            <a:r>
              <a:rPr sz="2400" spc="-5" dirty="0">
                <a:latin typeface="Trebuchet MS"/>
                <a:cs typeface="Trebuchet MS"/>
              </a:rPr>
              <a:t>(“DC”)</a:t>
            </a:r>
            <a:endParaRPr sz="2400" dirty="0">
              <a:latin typeface="Trebuchet MS"/>
              <a:cs typeface="Trebuchet MS"/>
            </a:endParaRPr>
          </a:p>
          <a:p>
            <a:pPr marL="759460" indent="-746760">
              <a:spcBef>
                <a:spcPts val="575"/>
              </a:spcBef>
              <a:buAutoNum type="arabicPeriod"/>
              <a:tabLst>
                <a:tab pos="758825" algn="l"/>
                <a:tab pos="759460" algn="l"/>
              </a:tabLst>
            </a:pPr>
            <a:r>
              <a:rPr sz="2400" spc="-20" dirty="0">
                <a:latin typeface="Trebuchet MS"/>
                <a:cs typeface="Trebuchet MS"/>
              </a:rPr>
              <a:t>Powers </a:t>
            </a:r>
            <a:r>
              <a:rPr sz="2400" dirty="0">
                <a:latin typeface="Trebuchet MS"/>
                <a:cs typeface="Trebuchet MS"/>
              </a:rPr>
              <a:t>of </a:t>
            </a:r>
            <a:r>
              <a:rPr sz="2400" spc="-5" dirty="0">
                <a:latin typeface="Trebuchet MS"/>
                <a:cs typeface="Trebuchet MS"/>
              </a:rPr>
              <a:t>Council</a:t>
            </a:r>
            <a:endParaRPr sz="2400" dirty="0">
              <a:latin typeface="Trebuchet MS"/>
              <a:cs typeface="Trebuchet MS"/>
            </a:endParaRPr>
          </a:p>
          <a:p>
            <a:pPr marL="759460" indent="-746760">
              <a:spcBef>
                <a:spcPts val="575"/>
              </a:spcBef>
              <a:buAutoNum type="arabicPeriod"/>
              <a:tabLst>
                <a:tab pos="758825" algn="l"/>
                <a:tab pos="759460" algn="l"/>
              </a:tabLst>
            </a:pPr>
            <a:r>
              <a:rPr sz="2400" spc="-5" dirty="0">
                <a:latin typeface="Trebuchet MS"/>
                <a:cs typeface="Trebuchet MS"/>
              </a:rPr>
              <a:t>Appellate</a:t>
            </a:r>
            <a:r>
              <a:rPr sz="2400" spc="-100" dirty="0">
                <a:latin typeface="Trebuchet MS"/>
                <a:cs typeface="Trebuchet MS"/>
              </a:rPr>
              <a:t> </a:t>
            </a:r>
            <a:r>
              <a:rPr sz="2400" spc="-5" dirty="0">
                <a:latin typeface="Trebuchet MS"/>
                <a:cs typeface="Trebuchet MS"/>
              </a:rPr>
              <a:t>Authority</a:t>
            </a:r>
            <a:endParaRPr sz="2400" dirty="0">
              <a:latin typeface="Trebuchet MS"/>
              <a:cs typeface="Trebuchet MS"/>
            </a:endParaRPr>
          </a:p>
          <a:p>
            <a:pPr marL="759460" indent="-746760">
              <a:spcBef>
                <a:spcPts val="575"/>
              </a:spcBef>
              <a:buAutoNum type="arabicPeriod"/>
              <a:tabLst>
                <a:tab pos="758825" algn="l"/>
                <a:tab pos="759460" algn="l"/>
              </a:tabLst>
            </a:pPr>
            <a:r>
              <a:rPr sz="2400" spc="-5" dirty="0">
                <a:latin typeface="Trebuchet MS"/>
                <a:cs typeface="Trebuchet MS"/>
              </a:rPr>
              <a:t>Miscellaneous</a:t>
            </a:r>
            <a:endParaRPr sz="2400" dirty="0">
              <a:latin typeface="Trebuchet MS"/>
              <a:cs typeface="Trebuchet MS"/>
            </a:endParaRPr>
          </a:p>
          <a:p>
            <a:pPr marL="759460" indent="-746760">
              <a:spcBef>
                <a:spcPts val="580"/>
              </a:spcBef>
              <a:buAutoNum type="arabicPeriod"/>
              <a:tabLst>
                <a:tab pos="758825" algn="l"/>
                <a:tab pos="759460" algn="l"/>
              </a:tabLst>
            </a:pPr>
            <a:r>
              <a:rPr sz="2400" dirty="0">
                <a:latin typeface="Trebuchet MS"/>
                <a:cs typeface="Trebuchet MS"/>
              </a:rPr>
              <a:t>Q &amp;</a:t>
            </a:r>
            <a:r>
              <a:rPr sz="2400" spc="-130" dirty="0">
                <a:latin typeface="Trebuchet MS"/>
                <a:cs typeface="Trebuchet MS"/>
              </a:rPr>
              <a:t> </a:t>
            </a:r>
            <a:r>
              <a:rPr sz="2400" dirty="0">
                <a:latin typeface="Trebuchet MS"/>
                <a:cs typeface="Trebuchet MS"/>
              </a:rPr>
              <a:t>A</a:t>
            </a:r>
          </a:p>
        </p:txBody>
      </p:sp>
      <p:cxnSp>
        <p:nvCxnSpPr>
          <p:cNvPr id="6" name="Straight Connector 5">
            <a:extLst>
              <a:ext uri="{FF2B5EF4-FFF2-40B4-BE49-F238E27FC236}">
                <a16:creationId xmlns="" xmlns:a16="http://schemas.microsoft.com/office/drawing/2014/main" id="{2144CD40-BEBC-3847-9314-D6D7296FB6A0}"/>
              </a:ext>
            </a:extLst>
          </p:cNvPr>
          <p:cNvCxnSpPr/>
          <p:nvPr/>
        </p:nvCxnSpPr>
        <p:spPr>
          <a:xfrm>
            <a:off x="0" y="1143000"/>
            <a:ext cx="9144000" cy="0"/>
          </a:xfrm>
          <a:prstGeom prst="line">
            <a:avLst/>
          </a:prstGeom>
          <a:ln>
            <a:solidFill>
              <a:srgbClr val="00206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488696" y="160644"/>
            <a:ext cx="4501515" cy="566822"/>
          </a:xfrm>
          <a:prstGeom prst="rect">
            <a:avLst/>
          </a:prstGeom>
        </p:spPr>
        <p:txBody>
          <a:bodyPr vert="horz" wrap="square" lIns="0" tIns="12700" rIns="0" bIns="0" rtlCol="0" anchor="ctr">
            <a:spAutoFit/>
          </a:bodyPr>
          <a:lstStyle/>
          <a:p>
            <a:pPr marL="12700">
              <a:lnSpc>
                <a:spcPct val="100000"/>
              </a:lnSpc>
              <a:spcBef>
                <a:spcPts val="100"/>
              </a:spcBef>
            </a:pPr>
            <a:r>
              <a:rPr lang="en-IN" sz="3600" spc="-5" dirty="0">
                <a:cs typeface="Trebuchet MS"/>
              </a:rPr>
              <a:t>Disciplinary</a:t>
            </a:r>
            <a:r>
              <a:rPr lang="en-IN" sz="3600" spc="-50" dirty="0">
                <a:cs typeface="Trebuchet MS"/>
              </a:rPr>
              <a:t> </a:t>
            </a:r>
            <a:r>
              <a:rPr lang="en-IN" sz="3600" spc="-15" dirty="0">
                <a:cs typeface="Trebuchet MS"/>
              </a:rPr>
              <a:t>Framework</a:t>
            </a:r>
            <a:endParaRPr spc="-15" dirty="0">
              <a:latin typeface="Trebuchet MS"/>
              <a:cs typeface="Trebuchet MS"/>
            </a:endParaRPr>
          </a:p>
        </p:txBody>
      </p:sp>
      <p:sp>
        <p:nvSpPr>
          <p:cNvPr id="3" name="object 3"/>
          <p:cNvSpPr txBox="1"/>
          <p:nvPr/>
        </p:nvSpPr>
        <p:spPr>
          <a:xfrm>
            <a:off x="1564896" y="1662811"/>
            <a:ext cx="4643755" cy="3133550"/>
          </a:xfrm>
          <a:prstGeom prst="rect">
            <a:avLst/>
          </a:prstGeom>
        </p:spPr>
        <p:txBody>
          <a:bodyPr vert="horz" wrap="square" lIns="0" tIns="85725" rIns="0" bIns="0" rtlCol="0">
            <a:spAutoFit/>
          </a:bodyPr>
          <a:lstStyle/>
          <a:p>
            <a:pPr marL="12700">
              <a:spcBef>
                <a:spcPts val="675"/>
              </a:spcBef>
            </a:pPr>
            <a:r>
              <a:rPr sz="2400" spc="-5" dirty="0">
                <a:latin typeface="Trebuchet MS"/>
                <a:cs typeface="Trebuchet MS"/>
              </a:rPr>
              <a:t>Agenda:</a:t>
            </a:r>
            <a:endParaRPr sz="2400" dirty="0">
              <a:latin typeface="Trebuchet MS"/>
              <a:cs typeface="Trebuchet MS"/>
            </a:endParaRPr>
          </a:p>
          <a:p>
            <a:pPr marL="759460" indent="-746760">
              <a:spcBef>
                <a:spcPts val="575"/>
              </a:spcBef>
              <a:buAutoNum type="arabicPeriod"/>
              <a:tabLst>
                <a:tab pos="758825" algn="l"/>
                <a:tab pos="759460" algn="l"/>
              </a:tabLst>
            </a:pPr>
            <a:r>
              <a:rPr lang="en-IN" sz="2400" spc="-15" dirty="0">
                <a:latin typeface="Trebuchet MS"/>
                <a:cs typeface="Trebuchet MS"/>
              </a:rPr>
              <a:t>Profession and Legislation</a:t>
            </a:r>
            <a:endParaRPr lang="en-IN" sz="2400" dirty="0">
              <a:latin typeface="Trebuchet MS"/>
              <a:cs typeface="Trebuchet MS"/>
            </a:endParaRPr>
          </a:p>
          <a:p>
            <a:pPr marL="759460" indent="-746760">
              <a:spcBef>
                <a:spcPts val="580"/>
              </a:spcBef>
              <a:buAutoNum type="arabicPeriod"/>
              <a:tabLst>
                <a:tab pos="758825" algn="l"/>
                <a:tab pos="759460" algn="l"/>
              </a:tabLst>
            </a:pPr>
            <a:r>
              <a:rPr sz="2400" spc="-5" dirty="0">
                <a:solidFill>
                  <a:srgbClr val="CCCCCC"/>
                </a:solidFill>
                <a:latin typeface="Trebuchet MS"/>
                <a:cs typeface="Trebuchet MS"/>
              </a:rPr>
              <a:t>Disciplinary Committee</a:t>
            </a:r>
            <a:r>
              <a:rPr sz="2400" spc="-20" dirty="0">
                <a:solidFill>
                  <a:srgbClr val="CCCCCC"/>
                </a:solidFill>
                <a:latin typeface="Trebuchet MS"/>
                <a:cs typeface="Trebuchet MS"/>
              </a:rPr>
              <a:t> </a:t>
            </a:r>
            <a:r>
              <a:rPr sz="2400" spc="-5" dirty="0">
                <a:solidFill>
                  <a:srgbClr val="CCCCCC"/>
                </a:solidFill>
                <a:latin typeface="Trebuchet MS"/>
                <a:cs typeface="Trebuchet MS"/>
              </a:rPr>
              <a:t>[DC]</a:t>
            </a:r>
            <a:endParaRPr sz="2400" dirty="0">
              <a:latin typeface="Trebuchet MS"/>
              <a:cs typeface="Trebuchet MS"/>
            </a:endParaRPr>
          </a:p>
          <a:p>
            <a:pPr marL="759460" indent="-746760">
              <a:spcBef>
                <a:spcPts val="575"/>
              </a:spcBef>
              <a:buAutoNum type="arabicPeriod"/>
              <a:tabLst>
                <a:tab pos="758825" algn="l"/>
                <a:tab pos="759460" algn="l"/>
              </a:tabLst>
            </a:pPr>
            <a:r>
              <a:rPr sz="2400" spc="-20" dirty="0">
                <a:solidFill>
                  <a:srgbClr val="CCCCCC"/>
                </a:solidFill>
                <a:latin typeface="Trebuchet MS"/>
                <a:cs typeface="Trebuchet MS"/>
              </a:rPr>
              <a:t>Powers </a:t>
            </a:r>
            <a:r>
              <a:rPr sz="2400" dirty="0">
                <a:solidFill>
                  <a:srgbClr val="CCCCCC"/>
                </a:solidFill>
                <a:latin typeface="Trebuchet MS"/>
                <a:cs typeface="Trebuchet MS"/>
              </a:rPr>
              <a:t>of </a:t>
            </a:r>
            <a:r>
              <a:rPr sz="2400" spc="-5" dirty="0">
                <a:solidFill>
                  <a:srgbClr val="CCCCCC"/>
                </a:solidFill>
                <a:latin typeface="Trebuchet MS"/>
                <a:cs typeface="Trebuchet MS"/>
              </a:rPr>
              <a:t>Council</a:t>
            </a:r>
            <a:endParaRPr sz="2400" dirty="0">
              <a:latin typeface="Trebuchet MS"/>
              <a:cs typeface="Trebuchet MS"/>
            </a:endParaRPr>
          </a:p>
          <a:p>
            <a:pPr marL="759460" indent="-746760">
              <a:spcBef>
                <a:spcPts val="575"/>
              </a:spcBef>
              <a:buAutoNum type="arabicPeriod"/>
              <a:tabLst>
                <a:tab pos="758825" algn="l"/>
                <a:tab pos="759460" algn="l"/>
              </a:tabLst>
            </a:pPr>
            <a:r>
              <a:rPr sz="2400" spc="-5" dirty="0">
                <a:solidFill>
                  <a:srgbClr val="CCCCCC"/>
                </a:solidFill>
                <a:latin typeface="Trebuchet MS"/>
                <a:cs typeface="Trebuchet MS"/>
              </a:rPr>
              <a:t>Appellate</a:t>
            </a:r>
            <a:r>
              <a:rPr sz="2400" spc="-100" dirty="0">
                <a:solidFill>
                  <a:srgbClr val="CCCCCC"/>
                </a:solidFill>
                <a:latin typeface="Trebuchet MS"/>
                <a:cs typeface="Trebuchet MS"/>
              </a:rPr>
              <a:t> </a:t>
            </a:r>
            <a:r>
              <a:rPr sz="2400" spc="-5" dirty="0">
                <a:solidFill>
                  <a:srgbClr val="CCCCCC"/>
                </a:solidFill>
                <a:latin typeface="Trebuchet MS"/>
                <a:cs typeface="Trebuchet MS"/>
              </a:rPr>
              <a:t>Authority</a:t>
            </a:r>
            <a:endParaRPr sz="2400" dirty="0">
              <a:latin typeface="Trebuchet MS"/>
              <a:cs typeface="Trebuchet MS"/>
            </a:endParaRPr>
          </a:p>
          <a:p>
            <a:pPr marL="759460" indent="-746760">
              <a:spcBef>
                <a:spcPts val="575"/>
              </a:spcBef>
              <a:buAutoNum type="arabicPeriod"/>
              <a:tabLst>
                <a:tab pos="758825" algn="l"/>
                <a:tab pos="759460" algn="l"/>
              </a:tabLst>
            </a:pPr>
            <a:r>
              <a:rPr sz="2400" spc="-5" dirty="0">
                <a:solidFill>
                  <a:srgbClr val="CCCCCC"/>
                </a:solidFill>
                <a:latin typeface="Trebuchet MS"/>
                <a:cs typeface="Trebuchet MS"/>
              </a:rPr>
              <a:t>Miscellaneous</a:t>
            </a:r>
            <a:endParaRPr sz="2400" dirty="0">
              <a:latin typeface="Trebuchet MS"/>
              <a:cs typeface="Trebuchet MS"/>
            </a:endParaRPr>
          </a:p>
          <a:p>
            <a:pPr marL="759460" indent="-746760">
              <a:spcBef>
                <a:spcPts val="580"/>
              </a:spcBef>
              <a:buAutoNum type="arabicPeriod"/>
              <a:tabLst>
                <a:tab pos="758825" algn="l"/>
                <a:tab pos="759460" algn="l"/>
              </a:tabLst>
            </a:pPr>
            <a:r>
              <a:rPr sz="2400" dirty="0">
                <a:solidFill>
                  <a:srgbClr val="CCCCCC"/>
                </a:solidFill>
                <a:latin typeface="Trebuchet MS"/>
                <a:cs typeface="Trebuchet MS"/>
              </a:rPr>
              <a:t>Q &amp;</a:t>
            </a:r>
            <a:r>
              <a:rPr sz="2400" spc="-135" dirty="0">
                <a:solidFill>
                  <a:srgbClr val="CCCCCC"/>
                </a:solidFill>
                <a:latin typeface="Trebuchet MS"/>
                <a:cs typeface="Trebuchet MS"/>
              </a:rPr>
              <a:t> </a:t>
            </a:r>
            <a:r>
              <a:rPr sz="2400" dirty="0">
                <a:solidFill>
                  <a:srgbClr val="CCCCCC"/>
                </a:solidFill>
                <a:latin typeface="Trebuchet MS"/>
                <a:cs typeface="Trebuchet MS"/>
              </a:rPr>
              <a:t>A</a:t>
            </a:r>
            <a:endParaRPr sz="2400" dirty="0">
              <a:latin typeface="Trebuchet MS"/>
              <a:cs typeface="Trebuchet MS"/>
            </a:endParaRPr>
          </a:p>
        </p:txBody>
      </p:sp>
      <p:cxnSp>
        <p:nvCxnSpPr>
          <p:cNvPr id="5" name="Straight Connector 4">
            <a:extLst>
              <a:ext uri="{FF2B5EF4-FFF2-40B4-BE49-F238E27FC236}">
                <a16:creationId xmlns="" xmlns:a16="http://schemas.microsoft.com/office/drawing/2014/main" id="{633B666B-82DA-5348-9575-9CF7B3E77147}"/>
              </a:ext>
            </a:extLst>
          </p:cNvPr>
          <p:cNvCxnSpPr/>
          <p:nvPr/>
        </p:nvCxnSpPr>
        <p:spPr>
          <a:xfrm>
            <a:off x="0" y="1143000"/>
            <a:ext cx="9144000" cy="0"/>
          </a:xfrm>
          <a:prstGeom prst="line">
            <a:avLst/>
          </a:prstGeom>
          <a:ln>
            <a:solidFill>
              <a:srgbClr val="00206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EC8E715-43A0-3345-A76E-9F66D1FC2466}"/>
              </a:ext>
            </a:extLst>
          </p:cNvPr>
          <p:cNvSpPr>
            <a:spLocks noGrp="1"/>
          </p:cNvSpPr>
          <p:nvPr>
            <p:ph type="title"/>
          </p:nvPr>
        </p:nvSpPr>
        <p:spPr>
          <a:xfrm>
            <a:off x="628650" y="365127"/>
            <a:ext cx="7886700" cy="701674"/>
          </a:xfrm>
        </p:spPr>
        <p:txBody>
          <a:bodyPr/>
          <a:lstStyle/>
          <a:p>
            <a:pPr marL="12700">
              <a:lnSpc>
                <a:spcPct val="100000"/>
              </a:lnSpc>
              <a:spcBef>
                <a:spcPts val="100"/>
              </a:spcBef>
            </a:pPr>
            <a:r>
              <a:rPr lang="en-US" sz="3600" spc="-5" dirty="0"/>
              <a:t>What is a Profession?</a:t>
            </a:r>
          </a:p>
        </p:txBody>
      </p:sp>
      <p:sp>
        <p:nvSpPr>
          <p:cNvPr id="3" name="Text Placeholder 2">
            <a:extLst>
              <a:ext uri="{FF2B5EF4-FFF2-40B4-BE49-F238E27FC236}">
                <a16:creationId xmlns="" xmlns:a16="http://schemas.microsoft.com/office/drawing/2014/main" id="{E14B885A-9A74-5947-9294-E5DB1B8F92F3}"/>
              </a:ext>
            </a:extLst>
          </p:cNvPr>
          <p:cNvSpPr>
            <a:spLocks noGrp="1"/>
          </p:cNvSpPr>
          <p:nvPr>
            <p:ph idx="1"/>
          </p:nvPr>
        </p:nvSpPr>
        <p:spPr>
          <a:xfrm>
            <a:off x="493143" y="2133600"/>
            <a:ext cx="8157717" cy="2667000"/>
          </a:xfrm>
          <a:ln>
            <a:solidFill>
              <a:srgbClr val="FF0000"/>
            </a:solidFill>
          </a:ln>
        </p:spPr>
        <p:txBody>
          <a:bodyPr>
            <a:normAutofit/>
          </a:bodyPr>
          <a:lstStyle/>
          <a:p>
            <a:pPr marL="0" indent="0">
              <a:buNone/>
            </a:pPr>
            <a:r>
              <a:rPr lang="en-IN" sz="2400" dirty="0"/>
              <a:t>A Profession is a disciplined group of individuals who adhere to ethical standards and who hold themselves out as, and are accepted by the public as possessing special knowledge and skills in a widely recognised body of learning derived from research, education and training at a high level, and who are prepared to apply this knowledge and exercise these skills in the interest of others. </a:t>
            </a:r>
            <a:r>
              <a:rPr lang="en-IN" dirty="0"/>
              <a:t> </a:t>
            </a:r>
          </a:p>
        </p:txBody>
      </p:sp>
      <p:sp>
        <p:nvSpPr>
          <p:cNvPr id="4" name="TextBox 3">
            <a:extLst>
              <a:ext uri="{FF2B5EF4-FFF2-40B4-BE49-F238E27FC236}">
                <a16:creationId xmlns="" xmlns:a16="http://schemas.microsoft.com/office/drawing/2014/main" id="{195EB229-B446-EA47-8FF2-74A753E14686}"/>
              </a:ext>
            </a:extLst>
          </p:cNvPr>
          <p:cNvSpPr txBox="1"/>
          <p:nvPr/>
        </p:nvSpPr>
        <p:spPr>
          <a:xfrm>
            <a:off x="4648200" y="6172202"/>
            <a:ext cx="3867150" cy="646331"/>
          </a:xfrm>
          <a:prstGeom prst="rect">
            <a:avLst/>
          </a:prstGeom>
          <a:noFill/>
        </p:spPr>
        <p:txBody>
          <a:bodyPr wrap="square" rtlCol="0">
            <a:spAutoFit/>
          </a:bodyPr>
          <a:lstStyle/>
          <a:p>
            <a:r>
              <a:rPr lang="en-IN" dirty="0"/>
              <a:t>Australian Council of Professions, 2003</a:t>
            </a:r>
            <a:endParaRPr lang="en-US" dirty="0"/>
          </a:p>
          <a:p>
            <a:endParaRPr lang="en-US" dirty="0"/>
          </a:p>
        </p:txBody>
      </p:sp>
      <p:cxnSp>
        <p:nvCxnSpPr>
          <p:cNvPr id="5" name="Straight Connector 4">
            <a:extLst>
              <a:ext uri="{FF2B5EF4-FFF2-40B4-BE49-F238E27FC236}">
                <a16:creationId xmlns="" xmlns:a16="http://schemas.microsoft.com/office/drawing/2014/main" id="{8B0F5D87-7BDF-4D46-8F53-5085A02CF4B1}"/>
              </a:ext>
            </a:extLst>
          </p:cNvPr>
          <p:cNvCxnSpPr/>
          <p:nvPr/>
        </p:nvCxnSpPr>
        <p:spPr>
          <a:xfrm>
            <a:off x="0" y="1143000"/>
            <a:ext cx="9144000" cy="0"/>
          </a:xfrm>
          <a:prstGeom prst="line">
            <a:avLst/>
          </a:prstGeom>
          <a:ln>
            <a:solidFill>
              <a:srgbClr val="00206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2609566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EC8E715-43A0-3345-A76E-9F66D1FC2466}"/>
              </a:ext>
            </a:extLst>
          </p:cNvPr>
          <p:cNvSpPr>
            <a:spLocks noGrp="1"/>
          </p:cNvSpPr>
          <p:nvPr>
            <p:ph type="title"/>
          </p:nvPr>
        </p:nvSpPr>
        <p:spPr>
          <a:xfrm>
            <a:off x="628650" y="365127"/>
            <a:ext cx="7886700" cy="701674"/>
          </a:xfrm>
        </p:spPr>
        <p:txBody>
          <a:bodyPr/>
          <a:lstStyle/>
          <a:p>
            <a:r>
              <a:rPr lang="en-US" sz="3600" spc="-5" dirty="0"/>
              <a:t>What is a Profession?          </a:t>
            </a:r>
            <a:r>
              <a:rPr lang="en-US" sz="2400" dirty="0"/>
              <a:t>…..2</a:t>
            </a:r>
          </a:p>
        </p:txBody>
      </p:sp>
      <p:sp>
        <p:nvSpPr>
          <p:cNvPr id="3" name="Text Placeholder 2">
            <a:extLst>
              <a:ext uri="{FF2B5EF4-FFF2-40B4-BE49-F238E27FC236}">
                <a16:creationId xmlns="" xmlns:a16="http://schemas.microsoft.com/office/drawing/2014/main" id="{E14B885A-9A74-5947-9294-E5DB1B8F92F3}"/>
              </a:ext>
            </a:extLst>
          </p:cNvPr>
          <p:cNvSpPr>
            <a:spLocks noGrp="1"/>
          </p:cNvSpPr>
          <p:nvPr>
            <p:ph idx="1"/>
          </p:nvPr>
        </p:nvSpPr>
        <p:spPr>
          <a:xfrm>
            <a:off x="569343" y="1981202"/>
            <a:ext cx="8157717" cy="2619629"/>
          </a:xfrm>
          <a:ln>
            <a:solidFill>
              <a:srgbClr val="FF0000"/>
            </a:solidFill>
          </a:ln>
        </p:spPr>
        <p:txBody>
          <a:bodyPr>
            <a:normAutofit/>
          </a:bodyPr>
          <a:lstStyle/>
          <a:p>
            <a:pPr marL="0" indent="0">
              <a:buNone/>
            </a:pPr>
            <a:r>
              <a:rPr lang="en-IN" i="1" dirty="0"/>
              <a:t/>
            </a:r>
            <a:br>
              <a:rPr lang="en-IN" i="1" dirty="0"/>
            </a:br>
            <a:r>
              <a:rPr lang="en-IN" dirty="0"/>
              <a:t>It is inherent in the definition of a Profession that a code of ethics governs the activities of each Profession.  Such codes require behaviour and practice beyond the personal moral obligations of an individual.  They define and demand high standards of behaviour in respect to the services provided to the public and in dealing with professional colleagues.  Further, these codes are enforced by the Profession and are acknowledged and accepted by the community.</a:t>
            </a:r>
            <a:endParaRPr lang="en-IN" i="1" dirty="0"/>
          </a:p>
        </p:txBody>
      </p:sp>
      <p:sp>
        <p:nvSpPr>
          <p:cNvPr id="4" name="TextBox 3">
            <a:extLst>
              <a:ext uri="{FF2B5EF4-FFF2-40B4-BE49-F238E27FC236}">
                <a16:creationId xmlns="" xmlns:a16="http://schemas.microsoft.com/office/drawing/2014/main" id="{195EB229-B446-EA47-8FF2-74A753E14686}"/>
              </a:ext>
            </a:extLst>
          </p:cNvPr>
          <p:cNvSpPr txBox="1"/>
          <p:nvPr/>
        </p:nvSpPr>
        <p:spPr>
          <a:xfrm>
            <a:off x="4648200" y="6172202"/>
            <a:ext cx="3867150" cy="646331"/>
          </a:xfrm>
          <a:prstGeom prst="rect">
            <a:avLst/>
          </a:prstGeom>
          <a:noFill/>
        </p:spPr>
        <p:txBody>
          <a:bodyPr wrap="square" rtlCol="0">
            <a:spAutoFit/>
          </a:bodyPr>
          <a:lstStyle/>
          <a:p>
            <a:r>
              <a:rPr lang="en-IN" dirty="0"/>
              <a:t>Australian Council of Professions, 2003</a:t>
            </a:r>
            <a:endParaRPr lang="en-US" dirty="0"/>
          </a:p>
          <a:p>
            <a:endParaRPr lang="en-US" dirty="0"/>
          </a:p>
        </p:txBody>
      </p:sp>
      <p:cxnSp>
        <p:nvCxnSpPr>
          <p:cNvPr id="5" name="Straight Connector 4">
            <a:extLst>
              <a:ext uri="{FF2B5EF4-FFF2-40B4-BE49-F238E27FC236}">
                <a16:creationId xmlns="" xmlns:a16="http://schemas.microsoft.com/office/drawing/2014/main" id="{BC9253F5-32EF-BA43-B4B8-DB41E79CD786}"/>
              </a:ext>
            </a:extLst>
          </p:cNvPr>
          <p:cNvCxnSpPr/>
          <p:nvPr/>
        </p:nvCxnSpPr>
        <p:spPr>
          <a:xfrm>
            <a:off x="0" y="1143000"/>
            <a:ext cx="9144000" cy="0"/>
          </a:xfrm>
          <a:prstGeom prst="line">
            <a:avLst/>
          </a:prstGeom>
          <a:ln>
            <a:solidFill>
              <a:srgbClr val="00206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3187032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488696" y="160644"/>
            <a:ext cx="4575175" cy="566822"/>
          </a:xfrm>
          <a:prstGeom prst="rect">
            <a:avLst/>
          </a:prstGeom>
        </p:spPr>
        <p:txBody>
          <a:bodyPr vert="horz" wrap="square" lIns="0" tIns="12700" rIns="0" bIns="0" rtlCol="0" anchor="ctr">
            <a:spAutoFit/>
          </a:bodyPr>
          <a:lstStyle/>
          <a:p>
            <a:pPr marL="12700">
              <a:lnSpc>
                <a:spcPct val="100000"/>
              </a:lnSpc>
              <a:spcBef>
                <a:spcPts val="100"/>
              </a:spcBef>
            </a:pPr>
            <a:r>
              <a:rPr sz="3600" spc="-5" dirty="0"/>
              <a:t>Legislation</a:t>
            </a:r>
            <a:r>
              <a:rPr lang="en-US" sz="3600" spc="-5" dirty="0"/>
              <a:t> - IAI</a:t>
            </a:r>
            <a:endParaRPr sz="3600" spc="-5" dirty="0"/>
          </a:p>
        </p:txBody>
      </p:sp>
      <p:sp>
        <p:nvSpPr>
          <p:cNvPr id="3" name="object 3"/>
          <p:cNvSpPr/>
          <p:nvPr/>
        </p:nvSpPr>
        <p:spPr>
          <a:xfrm>
            <a:off x="2057400" y="4146657"/>
            <a:ext cx="5085588" cy="1749552"/>
          </a:xfrm>
          <a:prstGeom prst="rect">
            <a:avLst/>
          </a:prstGeom>
          <a:blipFill>
            <a:blip r:embed="rId2" cstate="print"/>
            <a:stretch>
              <a:fillRect/>
            </a:stretch>
          </a:blipFill>
        </p:spPr>
        <p:txBody>
          <a:bodyPr wrap="square" lIns="0" tIns="0" rIns="0" bIns="0" rtlCol="0"/>
          <a:lstStyle/>
          <a:p>
            <a:endParaRPr/>
          </a:p>
        </p:txBody>
      </p:sp>
      <p:sp>
        <p:nvSpPr>
          <p:cNvPr id="4" name="object 4"/>
          <p:cNvSpPr txBox="1"/>
          <p:nvPr/>
        </p:nvSpPr>
        <p:spPr>
          <a:xfrm>
            <a:off x="1066802" y="990602"/>
            <a:ext cx="7273925" cy="3744615"/>
          </a:xfrm>
          <a:prstGeom prst="rect">
            <a:avLst/>
          </a:prstGeom>
        </p:spPr>
        <p:txBody>
          <a:bodyPr vert="horz" wrap="square" lIns="0" tIns="12700" rIns="0" bIns="0" rtlCol="0">
            <a:spAutoFit/>
          </a:bodyPr>
          <a:lstStyle/>
          <a:p>
            <a:pPr marL="12700">
              <a:spcBef>
                <a:spcPts val="100"/>
              </a:spcBef>
            </a:pPr>
            <a:r>
              <a:rPr sz="2400" spc="-5" dirty="0">
                <a:latin typeface="Trebuchet MS"/>
                <a:cs typeface="Trebuchet MS"/>
              </a:rPr>
              <a:t>Members need to know </a:t>
            </a:r>
            <a:r>
              <a:rPr sz="2400" spc="-30" dirty="0">
                <a:latin typeface="Trebuchet MS"/>
                <a:cs typeface="Trebuchet MS"/>
              </a:rPr>
              <a:t>thoroughly, </a:t>
            </a:r>
            <a:r>
              <a:rPr sz="2400" spc="-5" dirty="0">
                <a:latin typeface="Trebuchet MS"/>
                <a:cs typeface="Trebuchet MS"/>
              </a:rPr>
              <a:t>and comply</a:t>
            </a:r>
            <a:r>
              <a:rPr sz="2400" spc="75" dirty="0">
                <a:latin typeface="Trebuchet MS"/>
                <a:cs typeface="Trebuchet MS"/>
              </a:rPr>
              <a:t> </a:t>
            </a:r>
            <a:r>
              <a:rPr sz="2400" spc="-5" dirty="0">
                <a:latin typeface="Trebuchet MS"/>
                <a:cs typeface="Trebuchet MS"/>
              </a:rPr>
              <a:t>with:</a:t>
            </a:r>
            <a:endParaRPr sz="2400" dirty="0">
              <a:latin typeface="Trebuchet MS"/>
              <a:cs typeface="Trebuchet MS"/>
            </a:endParaRPr>
          </a:p>
          <a:p>
            <a:pPr>
              <a:lnSpc>
                <a:spcPct val="100000"/>
              </a:lnSpc>
            </a:pPr>
            <a:endParaRPr sz="3000" dirty="0">
              <a:latin typeface="Trebuchet MS"/>
              <a:cs typeface="Trebuchet MS"/>
            </a:endParaRPr>
          </a:p>
          <a:p>
            <a:pPr marL="527685" indent="-515620">
              <a:buAutoNum type="arabicPeriod"/>
              <a:tabLst>
                <a:tab pos="527685" algn="l"/>
                <a:tab pos="528320" algn="l"/>
              </a:tabLst>
            </a:pPr>
            <a:r>
              <a:rPr sz="2400" spc="-15" dirty="0">
                <a:latin typeface="Trebuchet MS"/>
                <a:cs typeface="Trebuchet MS"/>
              </a:rPr>
              <a:t>Provisions </a:t>
            </a:r>
            <a:r>
              <a:rPr sz="2400" dirty="0">
                <a:latin typeface="Trebuchet MS"/>
                <a:cs typeface="Trebuchet MS"/>
              </a:rPr>
              <a:t>of </a:t>
            </a:r>
            <a:r>
              <a:rPr sz="2400" spc="-5" dirty="0">
                <a:latin typeface="Trebuchet MS"/>
                <a:cs typeface="Trebuchet MS"/>
              </a:rPr>
              <a:t>the </a:t>
            </a:r>
            <a:r>
              <a:rPr sz="2400" dirty="0">
                <a:latin typeface="Trebuchet MS"/>
                <a:cs typeface="Trebuchet MS"/>
              </a:rPr>
              <a:t>Actuaries Act,</a:t>
            </a:r>
            <a:r>
              <a:rPr sz="2400" spc="-215" dirty="0">
                <a:latin typeface="Trebuchet MS"/>
                <a:cs typeface="Trebuchet MS"/>
              </a:rPr>
              <a:t> </a:t>
            </a:r>
            <a:r>
              <a:rPr sz="2400" spc="-5" dirty="0">
                <a:latin typeface="Trebuchet MS"/>
                <a:cs typeface="Trebuchet MS"/>
              </a:rPr>
              <a:t>2006</a:t>
            </a:r>
            <a:r>
              <a:rPr lang="en-US" sz="2400" spc="-5" dirty="0">
                <a:latin typeface="Trebuchet MS"/>
                <a:cs typeface="Trebuchet MS"/>
              </a:rPr>
              <a:t>*</a:t>
            </a:r>
            <a:endParaRPr sz="2400" dirty="0">
              <a:latin typeface="Trebuchet MS"/>
              <a:cs typeface="Trebuchet MS"/>
            </a:endParaRPr>
          </a:p>
          <a:p>
            <a:pPr marL="527685" indent="-515620">
              <a:spcBef>
                <a:spcPts val="600"/>
              </a:spcBef>
              <a:buAutoNum type="arabicPeriod"/>
              <a:tabLst>
                <a:tab pos="527685" algn="l"/>
                <a:tab pos="528320" algn="l"/>
              </a:tabLst>
            </a:pPr>
            <a:r>
              <a:rPr sz="2400" spc="-15" dirty="0">
                <a:latin typeface="Trebuchet MS"/>
                <a:cs typeface="Trebuchet MS"/>
              </a:rPr>
              <a:t>Professional </a:t>
            </a:r>
            <a:r>
              <a:rPr sz="2400" spc="-5" dirty="0">
                <a:latin typeface="Trebuchet MS"/>
                <a:cs typeface="Trebuchet MS"/>
              </a:rPr>
              <a:t>Conduct</a:t>
            </a:r>
            <a:r>
              <a:rPr sz="2400" spc="35" dirty="0">
                <a:latin typeface="Trebuchet MS"/>
                <a:cs typeface="Trebuchet MS"/>
              </a:rPr>
              <a:t> </a:t>
            </a:r>
            <a:r>
              <a:rPr sz="2400" spc="-5" dirty="0">
                <a:latin typeface="Trebuchet MS"/>
                <a:cs typeface="Trebuchet MS"/>
              </a:rPr>
              <a:t>Standard</a:t>
            </a:r>
            <a:endParaRPr sz="2400" dirty="0">
              <a:latin typeface="Trebuchet MS"/>
              <a:cs typeface="Trebuchet MS"/>
            </a:endParaRPr>
          </a:p>
          <a:p>
            <a:pPr marL="527685" indent="-515620">
              <a:spcBef>
                <a:spcPts val="600"/>
              </a:spcBef>
              <a:buAutoNum type="arabicPeriod"/>
              <a:tabLst>
                <a:tab pos="527685" algn="l"/>
                <a:tab pos="528320" algn="l"/>
              </a:tabLst>
            </a:pPr>
            <a:r>
              <a:rPr lang="en-US" sz="2400" dirty="0">
                <a:latin typeface="Trebuchet MS"/>
                <a:cs typeface="Trebuchet MS"/>
              </a:rPr>
              <a:t>Actuarial </a:t>
            </a:r>
            <a:r>
              <a:rPr sz="2400" dirty="0">
                <a:latin typeface="Trebuchet MS"/>
                <a:cs typeface="Trebuchet MS"/>
              </a:rPr>
              <a:t>P</a:t>
            </a:r>
            <a:r>
              <a:rPr lang="en-US" sz="2400" dirty="0">
                <a:latin typeface="Trebuchet MS"/>
                <a:cs typeface="Trebuchet MS"/>
              </a:rPr>
              <a:t>ractice </a:t>
            </a:r>
            <a:r>
              <a:rPr sz="2400" dirty="0">
                <a:latin typeface="Trebuchet MS"/>
                <a:cs typeface="Trebuchet MS"/>
              </a:rPr>
              <a:t>S</a:t>
            </a:r>
            <a:r>
              <a:rPr lang="en-US" sz="2400" dirty="0">
                <a:latin typeface="Trebuchet MS"/>
                <a:cs typeface="Trebuchet MS"/>
              </a:rPr>
              <a:t>tandard</a:t>
            </a:r>
            <a:r>
              <a:rPr sz="2400" dirty="0">
                <a:latin typeface="Trebuchet MS"/>
                <a:cs typeface="Trebuchet MS"/>
              </a:rPr>
              <a:t>s</a:t>
            </a:r>
          </a:p>
          <a:p>
            <a:pPr marL="527685" indent="-515620">
              <a:spcBef>
                <a:spcPts val="605"/>
              </a:spcBef>
              <a:buAutoNum type="arabicPeriod"/>
              <a:tabLst>
                <a:tab pos="527685" algn="l"/>
                <a:tab pos="528320" algn="l"/>
              </a:tabLst>
            </a:pPr>
            <a:r>
              <a:rPr lang="en-US" sz="2400" dirty="0">
                <a:latin typeface="Trebuchet MS"/>
                <a:cs typeface="Trebuchet MS"/>
              </a:rPr>
              <a:t>Guidance Notes</a:t>
            </a:r>
            <a:endParaRPr sz="2400" dirty="0">
              <a:latin typeface="Trebuchet MS"/>
              <a:cs typeface="Trebuchet MS"/>
            </a:endParaRPr>
          </a:p>
          <a:p>
            <a:pPr marL="527685" indent="-515620">
              <a:spcBef>
                <a:spcPts val="600"/>
              </a:spcBef>
              <a:buAutoNum type="arabicPeriod"/>
              <a:tabLst>
                <a:tab pos="527685" algn="l"/>
                <a:tab pos="528320" algn="l"/>
              </a:tabLst>
            </a:pPr>
            <a:r>
              <a:rPr sz="2400" spc="-20" dirty="0">
                <a:latin typeface="Trebuchet MS"/>
                <a:cs typeface="Trebuchet MS"/>
              </a:rPr>
              <a:t>Rules </a:t>
            </a:r>
            <a:r>
              <a:rPr sz="2400" spc="-5" dirty="0">
                <a:latin typeface="Trebuchet MS"/>
                <a:cs typeface="Trebuchet MS"/>
              </a:rPr>
              <a:t>and </a:t>
            </a:r>
            <a:r>
              <a:rPr sz="2400" spc="-15" dirty="0">
                <a:latin typeface="Trebuchet MS"/>
                <a:cs typeface="Trebuchet MS"/>
              </a:rPr>
              <a:t>Regulations </a:t>
            </a:r>
            <a:r>
              <a:rPr sz="2400" spc="-5" dirty="0">
                <a:latin typeface="Trebuchet MS"/>
                <a:cs typeface="Trebuchet MS"/>
              </a:rPr>
              <a:t>and</a:t>
            </a:r>
            <a:r>
              <a:rPr sz="2400" spc="85" dirty="0">
                <a:latin typeface="Trebuchet MS"/>
                <a:cs typeface="Trebuchet MS"/>
              </a:rPr>
              <a:t> </a:t>
            </a:r>
            <a:r>
              <a:rPr sz="2400" spc="-5" dirty="0">
                <a:latin typeface="Trebuchet MS"/>
                <a:cs typeface="Trebuchet MS"/>
              </a:rPr>
              <a:t>Directions</a:t>
            </a:r>
            <a:endParaRPr sz="2400" dirty="0">
              <a:latin typeface="Trebuchet MS"/>
              <a:cs typeface="Trebuchet MS"/>
            </a:endParaRPr>
          </a:p>
          <a:p>
            <a:pPr>
              <a:spcBef>
                <a:spcPts val="35"/>
              </a:spcBef>
            </a:pPr>
            <a:endParaRPr sz="2450" dirty="0">
              <a:latin typeface="Trebuchet MS"/>
              <a:cs typeface="Trebuchet MS"/>
            </a:endParaRPr>
          </a:p>
          <a:p>
            <a:pPr marL="224790" algn="ctr"/>
            <a:r>
              <a:rPr sz="2400" b="1" spc="-15" dirty="0">
                <a:solidFill>
                  <a:srgbClr val="0000FF"/>
                </a:solidFill>
                <a:latin typeface="Trebuchet MS"/>
                <a:cs typeface="Trebuchet MS"/>
              </a:rPr>
              <a:t>Ignorance </a:t>
            </a:r>
            <a:r>
              <a:rPr sz="2400" b="1" spc="-5" dirty="0">
                <a:solidFill>
                  <a:srgbClr val="0000FF"/>
                </a:solidFill>
                <a:latin typeface="Trebuchet MS"/>
                <a:cs typeface="Trebuchet MS"/>
              </a:rPr>
              <a:t>is not</a:t>
            </a:r>
            <a:r>
              <a:rPr sz="2400" b="1" spc="-10" dirty="0">
                <a:solidFill>
                  <a:srgbClr val="0000FF"/>
                </a:solidFill>
                <a:latin typeface="Trebuchet MS"/>
                <a:cs typeface="Trebuchet MS"/>
              </a:rPr>
              <a:t> </a:t>
            </a:r>
            <a:r>
              <a:rPr sz="2400" b="1" spc="-5" dirty="0">
                <a:solidFill>
                  <a:srgbClr val="0000FF"/>
                </a:solidFill>
                <a:latin typeface="Trebuchet MS"/>
                <a:cs typeface="Trebuchet MS"/>
              </a:rPr>
              <a:t>excused!</a:t>
            </a:r>
            <a:endParaRPr sz="2400" dirty="0">
              <a:latin typeface="Trebuchet MS"/>
              <a:cs typeface="Trebuchet MS"/>
            </a:endParaRPr>
          </a:p>
        </p:txBody>
      </p:sp>
      <p:sp>
        <p:nvSpPr>
          <p:cNvPr id="6" name="TextBox 5">
            <a:extLst>
              <a:ext uri="{FF2B5EF4-FFF2-40B4-BE49-F238E27FC236}">
                <a16:creationId xmlns="" xmlns:a16="http://schemas.microsoft.com/office/drawing/2014/main" id="{7672BD74-771E-3F4C-85CB-03CAE867A1AB}"/>
              </a:ext>
            </a:extLst>
          </p:cNvPr>
          <p:cNvSpPr txBox="1"/>
          <p:nvPr/>
        </p:nvSpPr>
        <p:spPr>
          <a:xfrm>
            <a:off x="2743200" y="6248400"/>
            <a:ext cx="5105400" cy="369332"/>
          </a:xfrm>
          <a:prstGeom prst="rect">
            <a:avLst/>
          </a:prstGeom>
          <a:noFill/>
          <a:ln>
            <a:solidFill>
              <a:schemeClr val="accent2"/>
            </a:solidFill>
          </a:ln>
        </p:spPr>
        <p:txBody>
          <a:bodyPr wrap="square" rtlCol="0">
            <a:spAutoFit/>
          </a:bodyPr>
          <a:lstStyle/>
          <a:p>
            <a:r>
              <a:rPr lang="en-US" dirty="0"/>
              <a:t>* In particular, read Section 31 and the Schedule</a:t>
            </a:r>
          </a:p>
        </p:txBody>
      </p:sp>
      <p:cxnSp>
        <p:nvCxnSpPr>
          <p:cNvPr id="7" name="Straight Connector 6">
            <a:extLst>
              <a:ext uri="{FF2B5EF4-FFF2-40B4-BE49-F238E27FC236}">
                <a16:creationId xmlns="" xmlns:a16="http://schemas.microsoft.com/office/drawing/2014/main" id="{3C57E613-3C83-ED43-8C8D-2E84C2F0265E}"/>
              </a:ext>
            </a:extLst>
          </p:cNvPr>
          <p:cNvCxnSpPr/>
          <p:nvPr/>
        </p:nvCxnSpPr>
        <p:spPr>
          <a:xfrm>
            <a:off x="0" y="838200"/>
            <a:ext cx="9144000" cy="0"/>
          </a:xfrm>
          <a:prstGeom prst="line">
            <a:avLst/>
          </a:prstGeom>
          <a:ln>
            <a:solidFill>
              <a:srgbClr val="00206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488696" y="160644"/>
            <a:ext cx="4501515" cy="566822"/>
          </a:xfrm>
          <a:prstGeom prst="rect">
            <a:avLst/>
          </a:prstGeom>
        </p:spPr>
        <p:txBody>
          <a:bodyPr vert="horz" wrap="square" lIns="0" tIns="12700" rIns="0" bIns="0" rtlCol="0" anchor="ctr">
            <a:spAutoFit/>
          </a:bodyPr>
          <a:lstStyle/>
          <a:p>
            <a:pPr marL="12700">
              <a:lnSpc>
                <a:spcPct val="100000"/>
              </a:lnSpc>
              <a:spcBef>
                <a:spcPts val="100"/>
              </a:spcBef>
            </a:pPr>
            <a:r>
              <a:rPr sz="3600" spc="-5" dirty="0"/>
              <a:t>Disciplinary Framework</a:t>
            </a:r>
          </a:p>
        </p:txBody>
      </p:sp>
      <p:sp>
        <p:nvSpPr>
          <p:cNvPr id="3" name="object 3"/>
          <p:cNvSpPr txBox="1"/>
          <p:nvPr/>
        </p:nvSpPr>
        <p:spPr>
          <a:xfrm>
            <a:off x="1564896" y="1662811"/>
            <a:ext cx="4643755" cy="3133550"/>
          </a:xfrm>
          <a:prstGeom prst="rect">
            <a:avLst/>
          </a:prstGeom>
        </p:spPr>
        <p:txBody>
          <a:bodyPr vert="horz" wrap="square" lIns="0" tIns="85725" rIns="0" bIns="0" rtlCol="0">
            <a:spAutoFit/>
          </a:bodyPr>
          <a:lstStyle/>
          <a:p>
            <a:pPr marL="12700">
              <a:spcBef>
                <a:spcPts val="675"/>
              </a:spcBef>
            </a:pPr>
            <a:r>
              <a:rPr sz="2400" spc="-5" dirty="0">
                <a:latin typeface="Trebuchet MS"/>
                <a:cs typeface="Trebuchet MS"/>
              </a:rPr>
              <a:t>Agenda:</a:t>
            </a:r>
            <a:endParaRPr sz="2400" dirty="0">
              <a:latin typeface="Trebuchet MS"/>
              <a:cs typeface="Trebuchet MS"/>
            </a:endParaRPr>
          </a:p>
          <a:p>
            <a:pPr marL="759460" indent="-746760">
              <a:spcBef>
                <a:spcPts val="575"/>
              </a:spcBef>
              <a:buAutoNum type="arabicPeriod"/>
              <a:tabLst>
                <a:tab pos="758825" algn="l"/>
                <a:tab pos="759460" algn="l"/>
              </a:tabLst>
            </a:pPr>
            <a:r>
              <a:rPr sz="2400" spc="-15" dirty="0">
                <a:solidFill>
                  <a:srgbClr val="CCCCCC"/>
                </a:solidFill>
                <a:latin typeface="Trebuchet MS"/>
                <a:cs typeface="Trebuchet MS"/>
              </a:rPr>
              <a:t>Profession </a:t>
            </a:r>
            <a:r>
              <a:rPr sz="2400" spc="-5" dirty="0">
                <a:solidFill>
                  <a:srgbClr val="CCCCCC"/>
                </a:solidFill>
                <a:latin typeface="Trebuchet MS"/>
                <a:cs typeface="Trebuchet MS"/>
              </a:rPr>
              <a:t>and</a:t>
            </a:r>
            <a:r>
              <a:rPr sz="2400" spc="20" dirty="0">
                <a:solidFill>
                  <a:srgbClr val="CCCCCC"/>
                </a:solidFill>
                <a:latin typeface="Trebuchet MS"/>
                <a:cs typeface="Trebuchet MS"/>
              </a:rPr>
              <a:t> </a:t>
            </a:r>
            <a:r>
              <a:rPr sz="2400" spc="-10" dirty="0">
                <a:solidFill>
                  <a:srgbClr val="CCCCCC"/>
                </a:solidFill>
                <a:latin typeface="Trebuchet MS"/>
                <a:cs typeface="Trebuchet MS"/>
              </a:rPr>
              <a:t>Legislation</a:t>
            </a:r>
            <a:endParaRPr sz="2400" dirty="0">
              <a:latin typeface="Trebuchet MS"/>
              <a:cs typeface="Trebuchet MS"/>
            </a:endParaRPr>
          </a:p>
          <a:p>
            <a:pPr marL="759460" indent="-746760">
              <a:spcBef>
                <a:spcPts val="580"/>
              </a:spcBef>
              <a:buAutoNum type="arabicPeriod"/>
              <a:tabLst>
                <a:tab pos="758825" algn="l"/>
                <a:tab pos="759460" algn="l"/>
              </a:tabLst>
            </a:pPr>
            <a:r>
              <a:rPr sz="2400" spc="-5" dirty="0">
                <a:latin typeface="Trebuchet MS"/>
                <a:cs typeface="Trebuchet MS"/>
              </a:rPr>
              <a:t>Disciplinary Committee</a:t>
            </a:r>
            <a:r>
              <a:rPr sz="2400" spc="-20" dirty="0">
                <a:latin typeface="Trebuchet MS"/>
                <a:cs typeface="Trebuchet MS"/>
              </a:rPr>
              <a:t> </a:t>
            </a:r>
            <a:r>
              <a:rPr sz="2400" spc="-5" dirty="0">
                <a:latin typeface="Trebuchet MS"/>
                <a:cs typeface="Trebuchet MS"/>
              </a:rPr>
              <a:t>[DC]</a:t>
            </a:r>
            <a:endParaRPr sz="2400" dirty="0">
              <a:latin typeface="Trebuchet MS"/>
              <a:cs typeface="Trebuchet MS"/>
            </a:endParaRPr>
          </a:p>
          <a:p>
            <a:pPr marL="759460" indent="-746760">
              <a:spcBef>
                <a:spcPts val="575"/>
              </a:spcBef>
              <a:buAutoNum type="arabicPeriod"/>
              <a:tabLst>
                <a:tab pos="758825" algn="l"/>
                <a:tab pos="759460" algn="l"/>
              </a:tabLst>
            </a:pPr>
            <a:r>
              <a:rPr sz="2400" spc="-20" dirty="0">
                <a:solidFill>
                  <a:srgbClr val="CCCCCC"/>
                </a:solidFill>
                <a:latin typeface="Trebuchet MS"/>
                <a:cs typeface="Trebuchet MS"/>
              </a:rPr>
              <a:t>Powers </a:t>
            </a:r>
            <a:r>
              <a:rPr sz="2400" dirty="0">
                <a:solidFill>
                  <a:srgbClr val="CCCCCC"/>
                </a:solidFill>
                <a:latin typeface="Trebuchet MS"/>
                <a:cs typeface="Trebuchet MS"/>
              </a:rPr>
              <a:t>of </a:t>
            </a:r>
            <a:r>
              <a:rPr sz="2400" spc="-5" dirty="0">
                <a:solidFill>
                  <a:srgbClr val="CCCCCC"/>
                </a:solidFill>
                <a:latin typeface="Trebuchet MS"/>
                <a:cs typeface="Trebuchet MS"/>
              </a:rPr>
              <a:t>Council</a:t>
            </a:r>
            <a:endParaRPr sz="2400" dirty="0">
              <a:latin typeface="Trebuchet MS"/>
              <a:cs typeface="Trebuchet MS"/>
            </a:endParaRPr>
          </a:p>
          <a:p>
            <a:pPr marL="759460" indent="-746760">
              <a:spcBef>
                <a:spcPts val="575"/>
              </a:spcBef>
              <a:buAutoNum type="arabicPeriod"/>
              <a:tabLst>
                <a:tab pos="758825" algn="l"/>
                <a:tab pos="759460" algn="l"/>
              </a:tabLst>
            </a:pPr>
            <a:r>
              <a:rPr sz="2400" spc="-5" dirty="0">
                <a:solidFill>
                  <a:srgbClr val="CCCCCC"/>
                </a:solidFill>
                <a:latin typeface="Trebuchet MS"/>
                <a:cs typeface="Trebuchet MS"/>
              </a:rPr>
              <a:t>Appellate</a:t>
            </a:r>
            <a:r>
              <a:rPr sz="2400" spc="-100" dirty="0">
                <a:solidFill>
                  <a:srgbClr val="CCCCCC"/>
                </a:solidFill>
                <a:latin typeface="Trebuchet MS"/>
                <a:cs typeface="Trebuchet MS"/>
              </a:rPr>
              <a:t> </a:t>
            </a:r>
            <a:r>
              <a:rPr sz="2400" spc="-5" dirty="0">
                <a:solidFill>
                  <a:srgbClr val="CCCCCC"/>
                </a:solidFill>
                <a:latin typeface="Trebuchet MS"/>
                <a:cs typeface="Trebuchet MS"/>
              </a:rPr>
              <a:t>Authority</a:t>
            </a:r>
            <a:endParaRPr sz="2400" dirty="0">
              <a:latin typeface="Trebuchet MS"/>
              <a:cs typeface="Trebuchet MS"/>
            </a:endParaRPr>
          </a:p>
          <a:p>
            <a:pPr marL="759460" indent="-746760">
              <a:spcBef>
                <a:spcPts val="575"/>
              </a:spcBef>
              <a:buAutoNum type="arabicPeriod"/>
              <a:tabLst>
                <a:tab pos="758825" algn="l"/>
                <a:tab pos="759460" algn="l"/>
              </a:tabLst>
            </a:pPr>
            <a:r>
              <a:rPr sz="2400" spc="-5" dirty="0">
                <a:solidFill>
                  <a:srgbClr val="CCCCCC"/>
                </a:solidFill>
                <a:latin typeface="Trebuchet MS"/>
                <a:cs typeface="Trebuchet MS"/>
              </a:rPr>
              <a:t>Miscellaneous</a:t>
            </a:r>
            <a:endParaRPr sz="2400" dirty="0">
              <a:latin typeface="Trebuchet MS"/>
              <a:cs typeface="Trebuchet MS"/>
            </a:endParaRPr>
          </a:p>
          <a:p>
            <a:pPr marL="759460" indent="-746760">
              <a:spcBef>
                <a:spcPts val="580"/>
              </a:spcBef>
              <a:buAutoNum type="arabicPeriod"/>
              <a:tabLst>
                <a:tab pos="758825" algn="l"/>
                <a:tab pos="759460" algn="l"/>
              </a:tabLst>
            </a:pPr>
            <a:r>
              <a:rPr sz="2400" dirty="0">
                <a:solidFill>
                  <a:srgbClr val="CCCCCC"/>
                </a:solidFill>
                <a:latin typeface="Trebuchet MS"/>
                <a:cs typeface="Trebuchet MS"/>
              </a:rPr>
              <a:t>Q &amp;</a:t>
            </a:r>
            <a:r>
              <a:rPr sz="2400" spc="-135" dirty="0">
                <a:solidFill>
                  <a:srgbClr val="CCCCCC"/>
                </a:solidFill>
                <a:latin typeface="Trebuchet MS"/>
                <a:cs typeface="Trebuchet MS"/>
              </a:rPr>
              <a:t> </a:t>
            </a:r>
            <a:r>
              <a:rPr sz="2400" dirty="0">
                <a:solidFill>
                  <a:srgbClr val="CCCCCC"/>
                </a:solidFill>
                <a:latin typeface="Trebuchet MS"/>
                <a:cs typeface="Trebuchet MS"/>
              </a:rPr>
              <a:t>A</a:t>
            </a:r>
            <a:endParaRPr sz="2400" dirty="0">
              <a:latin typeface="Trebuchet MS"/>
              <a:cs typeface="Trebuchet MS"/>
            </a:endParaRPr>
          </a:p>
        </p:txBody>
      </p:sp>
      <p:cxnSp>
        <p:nvCxnSpPr>
          <p:cNvPr id="5" name="Straight Connector 4">
            <a:extLst>
              <a:ext uri="{FF2B5EF4-FFF2-40B4-BE49-F238E27FC236}">
                <a16:creationId xmlns="" xmlns:a16="http://schemas.microsoft.com/office/drawing/2014/main" id="{F00B806D-4730-D14A-96AC-969255C30991}"/>
              </a:ext>
            </a:extLst>
          </p:cNvPr>
          <p:cNvCxnSpPr/>
          <p:nvPr/>
        </p:nvCxnSpPr>
        <p:spPr>
          <a:xfrm>
            <a:off x="0" y="1143000"/>
            <a:ext cx="9144000" cy="0"/>
          </a:xfrm>
          <a:prstGeom prst="line">
            <a:avLst/>
          </a:prstGeom>
          <a:ln>
            <a:solidFill>
              <a:srgbClr val="00206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488694" y="160644"/>
            <a:ext cx="5796280" cy="566822"/>
          </a:xfrm>
          <a:prstGeom prst="rect">
            <a:avLst/>
          </a:prstGeom>
        </p:spPr>
        <p:txBody>
          <a:bodyPr vert="horz" wrap="square" lIns="0" tIns="12700" rIns="0" bIns="0" rtlCol="0" anchor="ctr">
            <a:spAutoFit/>
          </a:bodyPr>
          <a:lstStyle/>
          <a:p>
            <a:pPr marL="12700">
              <a:lnSpc>
                <a:spcPct val="100000"/>
              </a:lnSpc>
              <a:spcBef>
                <a:spcPts val="100"/>
              </a:spcBef>
            </a:pPr>
            <a:r>
              <a:rPr sz="3600" spc="-5" dirty="0"/>
              <a:t>Disciplinary Process - Example</a:t>
            </a:r>
          </a:p>
        </p:txBody>
      </p:sp>
      <p:cxnSp>
        <p:nvCxnSpPr>
          <p:cNvPr id="7" name="Straight Connector 6">
            <a:extLst>
              <a:ext uri="{FF2B5EF4-FFF2-40B4-BE49-F238E27FC236}">
                <a16:creationId xmlns="" xmlns:a16="http://schemas.microsoft.com/office/drawing/2014/main" id="{C3E02D69-FD07-794D-9257-A1908B02B1CF}"/>
              </a:ext>
            </a:extLst>
          </p:cNvPr>
          <p:cNvCxnSpPr/>
          <p:nvPr/>
        </p:nvCxnSpPr>
        <p:spPr>
          <a:xfrm>
            <a:off x="0" y="1143000"/>
            <a:ext cx="9144000" cy="0"/>
          </a:xfrm>
          <a:prstGeom prst="line">
            <a:avLst/>
          </a:prstGeom>
          <a:ln>
            <a:solidFill>
              <a:srgbClr val="002060"/>
            </a:solidFill>
          </a:ln>
        </p:spPr>
        <p:style>
          <a:lnRef idx="1">
            <a:schemeClr val="accent1"/>
          </a:lnRef>
          <a:fillRef idx="0">
            <a:schemeClr val="accent1"/>
          </a:fillRef>
          <a:effectRef idx="0">
            <a:schemeClr val="accent1"/>
          </a:effectRef>
          <a:fontRef idx="minor">
            <a:schemeClr val="tx1"/>
          </a:fontRef>
        </p:style>
      </p:cxnSp>
      <p:sp>
        <p:nvSpPr>
          <p:cNvPr id="4" name="Rectangle 3"/>
          <p:cNvSpPr/>
          <p:nvPr/>
        </p:nvSpPr>
        <p:spPr>
          <a:xfrm>
            <a:off x="957834" y="1905000"/>
            <a:ext cx="6858000" cy="369332"/>
          </a:xfrm>
          <a:prstGeom prst="rect">
            <a:avLst/>
          </a:prstGeom>
        </p:spPr>
        <p:txBody>
          <a:bodyPr wrap="square">
            <a:spAutoFit/>
          </a:bodyPr>
          <a:lstStyle/>
          <a:p>
            <a:r>
              <a:rPr lang="en-US" dirty="0">
                <a:hlinkClick r:id="rId2"/>
              </a:rPr>
              <a:t>https://www.youtube.com/watch?v=CEhcFJ10Jhk&amp;feature=emb_title</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LifeConvBirm02">
  <a:themeElements>
    <a:clrScheme name="LifeConvBirm02.ppt 4">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fontScheme name="LifeConvBirm02.ppt">
      <a:majorFont>
        <a:latin typeface="Arial"/>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pitchFamily="34" charset="0"/>
          </a:defRPr>
        </a:defPPr>
      </a:lstStyle>
    </a:lnDef>
  </a:objectDefaults>
  <a:extraClrSchemeLst>
    <a:extraClrScheme>
      <a:clrScheme name="LifeConvBirm02.ppt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LifeConvBirm02.ppt 2">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ifeConvBirm02.ppt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ifeConvBirm02.ppt 4">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ifeConvBirm02.ppt 5">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LifeConvBirm02.ppt 6">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388</TotalTime>
  <Words>848</Words>
  <Application>Microsoft Office PowerPoint</Application>
  <PresentationFormat>On-screen Show (4:3)</PresentationFormat>
  <Paragraphs>123</Paragraphs>
  <Slides>19</Slides>
  <Notes>1</Notes>
  <HiddenSlides>0</HiddenSlides>
  <MMClips>0</MMClips>
  <ScaleCrop>false</ScaleCrop>
  <HeadingPairs>
    <vt:vector size="6" baseType="variant">
      <vt:variant>
        <vt:lpstr>Fonts Used</vt:lpstr>
      </vt:variant>
      <vt:variant>
        <vt:i4>9</vt:i4>
      </vt:variant>
      <vt:variant>
        <vt:lpstr>Theme</vt:lpstr>
      </vt:variant>
      <vt:variant>
        <vt:i4>2</vt:i4>
      </vt:variant>
      <vt:variant>
        <vt:lpstr>Slide Titles</vt:lpstr>
      </vt:variant>
      <vt:variant>
        <vt:i4>19</vt:i4>
      </vt:variant>
    </vt:vector>
  </HeadingPairs>
  <TitlesOfParts>
    <vt:vector size="30" baseType="lpstr">
      <vt:lpstr>Arial</vt:lpstr>
      <vt:lpstr>Bahamas</vt:lpstr>
      <vt:lpstr>Calibri</vt:lpstr>
      <vt:lpstr>Calibri Light</vt:lpstr>
      <vt:lpstr>Garamond</vt:lpstr>
      <vt:lpstr>Shruti</vt:lpstr>
      <vt:lpstr>Times New Roman</vt:lpstr>
      <vt:lpstr>Trebuchet MS</vt:lpstr>
      <vt:lpstr>Verdana</vt:lpstr>
      <vt:lpstr>Office Theme</vt:lpstr>
      <vt:lpstr>LifeConvBirm02</vt:lpstr>
      <vt:lpstr>37th India Fellowship Seminar  June 2022</vt:lpstr>
      <vt:lpstr>PowerPoint Presentation</vt:lpstr>
      <vt:lpstr>Disciplinary Framework</vt:lpstr>
      <vt:lpstr>Disciplinary Framework</vt:lpstr>
      <vt:lpstr>What is a Profession?</vt:lpstr>
      <vt:lpstr>What is a Profession?          …..2</vt:lpstr>
      <vt:lpstr>Legislation - IAI</vt:lpstr>
      <vt:lpstr>Disciplinary Framework</vt:lpstr>
      <vt:lpstr>Disciplinary Process - Example</vt:lpstr>
      <vt:lpstr>Disciplinary Committee</vt:lpstr>
      <vt:lpstr>Disciplinary Framework</vt:lpstr>
      <vt:lpstr>Council</vt:lpstr>
      <vt:lpstr>Disciplinary Framework</vt:lpstr>
      <vt:lpstr>Appellate Authority</vt:lpstr>
      <vt:lpstr>Appellate Authority</vt:lpstr>
      <vt:lpstr>Disciplinary Framework</vt:lpstr>
      <vt:lpstr>Miscellaneous</vt:lpstr>
      <vt:lpstr>Conclusion</vt:lpstr>
      <vt:lpstr>Disciplinary Framework</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Aparajita Mitra</dc:creator>
  <cp:lastModifiedBy>Paresh Shetty</cp:lastModifiedBy>
  <cp:revision>19</cp:revision>
  <dcterms:created xsi:type="dcterms:W3CDTF">2021-01-14T09:57:13Z</dcterms:created>
  <dcterms:modified xsi:type="dcterms:W3CDTF">2022-06-27T14:39:11Z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2020-06-26T00:00:00Z</vt:filetime>
  </property>
  <property fmtid="{D5CDD505-2E9C-101B-9397-08002B2CF9AE}" pid="3" name="Creator">
    <vt:lpwstr>Microsoft® PowerPoint® 2016</vt:lpwstr>
  </property>
  <property fmtid="{D5CDD505-2E9C-101B-9397-08002B2CF9AE}" pid="4" name="LastSaved">
    <vt:filetime>2021-01-14T00:00:00Z</vt:filetime>
  </property>
</Properties>
</file>